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68" r:id="rId5"/>
    <p:sldId id="282" r:id="rId6"/>
    <p:sldId id="271" r:id="rId7"/>
    <p:sldId id="270" r:id="rId8"/>
    <p:sldId id="284" r:id="rId9"/>
    <p:sldId id="274" r:id="rId10"/>
    <p:sldId id="283" r:id="rId11"/>
    <p:sldId id="257" r:id="rId12"/>
    <p:sldId id="273" r:id="rId13"/>
    <p:sldId id="275" r:id="rId14"/>
    <p:sldId id="281" r:id="rId15"/>
    <p:sldId id="276" r:id="rId16"/>
    <p:sldId id="277" r:id="rId17"/>
    <p:sldId id="278" r:id="rId18"/>
    <p:sldId id="280"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ellew, Sophie (DIS)" initials="C(" lastIdx="1" clrIdx="0">
    <p:extLst>
      <p:ext uri="{19B8F6BF-5375-455C-9EA6-DF929625EA0E}">
        <p15:presenceInfo xmlns:p15="http://schemas.microsoft.com/office/powerpoint/2012/main" userId="S::sophie.chellew@sa.gov.au::a3bd5107-064e-4843-a540-dfe2bc3ebc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40"/>
    <a:srgbClr val="00DB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4E32B7-5B4D-41DE-95A6-10C347C7E136}" v="2" dt="2021-08-03T01:28:30.958"/>
    <p1510:client id="{2724D5DC-9ECE-4796-955A-54106EC131A8}" v="6" dt="2021-07-28T06:58:56.421"/>
    <p1510:client id="{46DDEAE4-78EC-4010-B680-778173207D30}" v="10" dt="2021-07-30T06:19:53.596"/>
    <p1510:client id="{5BA732C9-A315-47BA-A9B5-3EE4FD819A8F}" v="344" dt="2021-07-29T08:11:29.573"/>
    <p1510:client id="{A4DEC505-4968-4E21-9049-5156990824A6}" v="826" dt="2021-07-29T07:58:44.458"/>
    <p1510:client id="{A6D46DBD-C303-47A3-8B4D-436B8911974F}" v="2" dt="2021-07-29T05:31:31.966"/>
    <p1510:client id="{EEAEC97D-8AA3-4430-92C3-0B6E7B7234BA}" v="2692" dt="2021-07-29T06:02:22.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29" autoAdjust="0"/>
  </p:normalViewPr>
  <p:slideViewPr>
    <p:cSldViewPr snapToGrid="0">
      <p:cViewPr varScale="1">
        <p:scale>
          <a:sx n="104" d="100"/>
          <a:sy n="104" d="100"/>
        </p:scale>
        <p:origin x="420" y="57"/>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ris, Natalie (DIS)" userId="S::natalie.morris3@sa.gov.au::9ef367a8-ad7a-435f-9993-aeee81c30e8c" providerId="AD" clId="Web-{A4DEC505-4968-4E21-9049-5156990824A6}"/>
    <pc:docChg chg="modSld">
      <pc:chgData name="Morris, Natalie (DIS)" userId="S::natalie.morris3@sa.gov.au::9ef367a8-ad7a-435f-9993-aeee81c30e8c" providerId="AD" clId="Web-{A4DEC505-4968-4E21-9049-5156990824A6}" dt="2021-07-29T07:58:44.458" v="456" actId="20577"/>
      <pc:docMkLst>
        <pc:docMk/>
      </pc:docMkLst>
      <pc:sldChg chg="modSp">
        <pc:chgData name="Morris, Natalie (DIS)" userId="S::natalie.morris3@sa.gov.au::9ef367a8-ad7a-435f-9993-aeee81c30e8c" providerId="AD" clId="Web-{A4DEC505-4968-4E21-9049-5156990824A6}" dt="2021-07-29T07:51:18.744" v="317" actId="1076"/>
        <pc:sldMkLst>
          <pc:docMk/>
          <pc:sldMk cId="2800773901" sldId="274"/>
        </pc:sldMkLst>
        <pc:spChg chg="mod">
          <ac:chgData name="Morris, Natalie (DIS)" userId="S::natalie.morris3@sa.gov.au::9ef367a8-ad7a-435f-9993-aeee81c30e8c" providerId="AD" clId="Web-{A4DEC505-4968-4E21-9049-5156990824A6}" dt="2021-07-29T07:51:10.463" v="315" actId="20577"/>
          <ac:spMkLst>
            <pc:docMk/>
            <pc:sldMk cId="2800773901" sldId="274"/>
            <ac:spMk id="12" creationId="{7F20A942-7631-447F-9ABB-FA2EC86CD884}"/>
          </ac:spMkLst>
        </pc:spChg>
        <pc:picChg chg="mod">
          <ac:chgData name="Morris, Natalie (DIS)" userId="S::natalie.morris3@sa.gov.au::9ef367a8-ad7a-435f-9993-aeee81c30e8c" providerId="AD" clId="Web-{A4DEC505-4968-4E21-9049-5156990824A6}" dt="2021-07-29T07:51:18.744" v="317" actId="1076"/>
          <ac:picMkLst>
            <pc:docMk/>
            <pc:sldMk cId="2800773901" sldId="274"/>
            <ac:picMk id="14" creationId="{242DF7E0-037F-46B9-9F16-7CF91B11AF22}"/>
          </ac:picMkLst>
        </pc:picChg>
      </pc:sldChg>
      <pc:sldChg chg="modSp">
        <pc:chgData name="Morris, Natalie (DIS)" userId="S::natalie.morris3@sa.gov.au::9ef367a8-ad7a-435f-9993-aeee81c30e8c" providerId="AD" clId="Web-{A4DEC505-4968-4E21-9049-5156990824A6}" dt="2021-07-29T07:58:44.458" v="456" actId="20577"/>
        <pc:sldMkLst>
          <pc:docMk/>
          <pc:sldMk cId="2852817085" sldId="283"/>
        </pc:sldMkLst>
        <pc:spChg chg="mod">
          <ac:chgData name="Morris, Natalie (DIS)" userId="S::natalie.morris3@sa.gov.au::9ef367a8-ad7a-435f-9993-aeee81c30e8c" providerId="AD" clId="Web-{A4DEC505-4968-4E21-9049-5156990824A6}" dt="2021-07-29T07:58:44.458" v="456" actId="20577"/>
          <ac:spMkLst>
            <pc:docMk/>
            <pc:sldMk cId="2852817085" sldId="283"/>
            <ac:spMk id="7" creationId="{5A4DC33E-EDB1-49DC-BDF3-EC608882312D}"/>
          </ac:spMkLst>
        </pc:spChg>
      </pc:sldChg>
      <pc:sldChg chg="modSp">
        <pc:chgData name="Morris, Natalie (DIS)" userId="S::natalie.morris3@sa.gov.au::9ef367a8-ad7a-435f-9993-aeee81c30e8c" providerId="AD" clId="Web-{A4DEC505-4968-4E21-9049-5156990824A6}" dt="2021-07-29T07:47:53.341" v="264" actId="20577"/>
        <pc:sldMkLst>
          <pc:docMk/>
          <pc:sldMk cId="1418398401" sldId="284"/>
        </pc:sldMkLst>
        <pc:spChg chg="mod">
          <ac:chgData name="Morris, Natalie (DIS)" userId="S::natalie.morris3@sa.gov.au::9ef367a8-ad7a-435f-9993-aeee81c30e8c" providerId="AD" clId="Web-{A4DEC505-4968-4E21-9049-5156990824A6}" dt="2021-07-29T07:47:53.341" v="264" actId="20577"/>
          <ac:spMkLst>
            <pc:docMk/>
            <pc:sldMk cId="1418398401" sldId="284"/>
            <ac:spMk id="7" creationId="{5A4DC33E-EDB1-49DC-BDF3-EC608882312D}"/>
          </ac:spMkLst>
        </pc:spChg>
      </pc:sldChg>
    </pc:docChg>
  </pc:docChgLst>
  <pc:docChgLst>
    <pc:chgData name="Tsonis, Anthea (DIS)" userId="03268b0c-ee2f-48e6-bf78-8030d489137e" providerId="ADAL" clId="{EEAEC97D-8AA3-4430-92C3-0B6E7B7234BA}"/>
    <pc:docChg chg="undo redo custSel addSld delSld modSld sldOrd">
      <pc:chgData name="Tsonis, Anthea (DIS)" userId="03268b0c-ee2f-48e6-bf78-8030d489137e" providerId="ADAL" clId="{EEAEC97D-8AA3-4430-92C3-0B6E7B7234BA}" dt="2021-07-29T06:34:31.127" v="14045" actId="20577"/>
      <pc:docMkLst>
        <pc:docMk/>
      </pc:docMkLst>
      <pc:sldChg chg="delSp modSp del mod">
        <pc:chgData name="Tsonis, Anthea (DIS)" userId="03268b0c-ee2f-48e6-bf78-8030d489137e" providerId="ADAL" clId="{EEAEC97D-8AA3-4430-92C3-0B6E7B7234BA}" dt="2021-07-28T07:08:37.206" v="3609" actId="47"/>
        <pc:sldMkLst>
          <pc:docMk/>
          <pc:sldMk cId="784547039" sldId="256"/>
        </pc:sldMkLst>
        <pc:spChg chg="mod">
          <ac:chgData name="Tsonis, Anthea (DIS)" userId="03268b0c-ee2f-48e6-bf78-8030d489137e" providerId="ADAL" clId="{EEAEC97D-8AA3-4430-92C3-0B6E7B7234BA}" dt="2021-07-28T00:17:37.017" v="345" actId="6549"/>
          <ac:spMkLst>
            <pc:docMk/>
            <pc:sldMk cId="784547039" sldId="256"/>
            <ac:spMk id="2" creationId="{00000000-0000-0000-0000-000000000000}"/>
          </ac:spMkLst>
        </pc:spChg>
        <pc:spChg chg="mod">
          <ac:chgData name="Tsonis, Anthea (DIS)" userId="03268b0c-ee2f-48e6-bf78-8030d489137e" providerId="ADAL" clId="{EEAEC97D-8AA3-4430-92C3-0B6E7B7234BA}" dt="2021-07-28T02:38:27.529" v="691" actId="20577"/>
          <ac:spMkLst>
            <pc:docMk/>
            <pc:sldMk cId="784547039" sldId="256"/>
            <ac:spMk id="3" creationId="{00000000-0000-0000-0000-000000000000}"/>
          </ac:spMkLst>
        </pc:spChg>
        <pc:spChg chg="del mod">
          <ac:chgData name="Tsonis, Anthea (DIS)" userId="03268b0c-ee2f-48e6-bf78-8030d489137e" providerId="ADAL" clId="{EEAEC97D-8AA3-4430-92C3-0B6E7B7234BA}" dt="2021-07-28T00:13:23.792" v="107" actId="478"/>
          <ac:spMkLst>
            <pc:docMk/>
            <pc:sldMk cId="784547039" sldId="256"/>
            <ac:spMk id="4" creationId="{00000000-0000-0000-0000-000000000000}"/>
          </ac:spMkLst>
        </pc:spChg>
      </pc:sldChg>
      <pc:sldChg chg="addSp delSp modSp mod modNotesTx">
        <pc:chgData name="Tsonis, Anthea (DIS)" userId="03268b0c-ee2f-48e6-bf78-8030d489137e" providerId="ADAL" clId="{EEAEC97D-8AA3-4430-92C3-0B6E7B7234BA}" dt="2021-07-29T04:45:58.286" v="12257" actId="20577"/>
        <pc:sldMkLst>
          <pc:docMk/>
          <pc:sldMk cId="883772153" sldId="257"/>
        </pc:sldMkLst>
        <pc:spChg chg="mod">
          <ac:chgData name="Tsonis, Anthea (DIS)" userId="03268b0c-ee2f-48e6-bf78-8030d489137e" providerId="ADAL" clId="{EEAEC97D-8AA3-4430-92C3-0B6E7B7234BA}" dt="2021-07-28T02:27:28.537" v="509" actId="1076"/>
          <ac:spMkLst>
            <pc:docMk/>
            <pc:sldMk cId="883772153" sldId="257"/>
            <ac:spMk id="2" creationId="{00000000-0000-0000-0000-000000000000}"/>
          </ac:spMkLst>
        </pc:spChg>
        <pc:spChg chg="del">
          <ac:chgData name="Tsonis, Anthea (DIS)" userId="03268b0c-ee2f-48e6-bf78-8030d489137e" providerId="ADAL" clId="{EEAEC97D-8AA3-4430-92C3-0B6E7B7234BA}" dt="2021-07-28T01:56:30.207" v="392" actId="478"/>
          <ac:spMkLst>
            <pc:docMk/>
            <pc:sldMk cId="883772153" sldId="257"/>
            <ac:spMk id="3" creationId="{00000000-0000-0000-0000-000000000000}"/>
          </ac:spMkLst>
        </pc:spChg>
        <pc:spChg chg="mod">
          <ac:chgData name="Tsonis, Anthea (DIS)" userId="03268b0c-ee2f-48e6-bf78-8030d489137e" providerId="ADAL" clId="{EEAEC97D-8AA3-4430-92C3-0B6E7B7234BA}" dt="2021-07-28T02:34:10.955" v="564" actId="14100"/>
          <ac:spMkLst>
            <pc:docMk/>
            <pc:sldMk cId="883772153" sldId="257"/>
            <ac:spMk id="4" creationId="{00000000-0000-0000-0000-000000000000}"/>
          </ac:spMkLst>
        </pc:spChg>
        <pc:spChg chg="add mod">
          <ac:chgData name="Tsonis, Anthea (DIS)" userId="03268b0c-ee2f-48e6-bf78-8030d489137e" providerId="ADAL" clId="{EEAEC97D-8AA3-4430-92C3-0B6E7B7234BA}" dt="2021-07-29T04:25:37.927" v="11144" actId="20578"/>
          <ac:spMkLst>
            <pc:docMk/>
            <pc:sldMk cId="883772153" sldId="257"/>
            <ac:spMk id="7" creationId="{FAAA99BF-992C-4CF4-B2BF-5C2D4736A61C}"/>
          </ac:spMkLst>
        </pc:spChg>
        <pc:picChg chg="add mod">
          <ac:chgData name="Tsonis, Anthea (DIS)" userId="03268b0c-ee2f-48e6-bf78-8030d489137e" providerId="ADAL" clId="{EEAEC97D-8AA3-4430-92C3-0B6E7B7234BA}" dt="2021-07-28T02:32:11.390" v="549" actId="1076"/>
          <ac:picMkLst>
            <pc:docMk/>
            <pc:sldMk cId="883772153" sldId="257"/>
            <ac:picMk id="6" creationId="{D0CDC31D-F473-430C-8864-B567E58656F5}"/>
          </ac:picMkLst>
        </pc:picChg>
        <pc:picChg chg="add mod">
          <ac:chgData name="Tsonis, Anthea (DIS)" userId="03268b0c-ee2f-48e6-bf78-8030d489137e" providerId="ADAL" clId="{EEAEC97D-8AA3-4430-92C3-0B6E7B7234BA}" dt="2021-07-29T04:25:34.177" v="11142" actId="1076"/>
          <ac:picMkLst>
            <pc:docMk/>
            <pc:sldMk cId="883772153" sldId="257"/>
            <ac:picMk id="9" creationId="{7FA2C2D4-C01A-4FB2-9A9B-0525F9A31C18}"/>
          </ac:picMkLst>
        </pc:picChg>
      </pc:sldChg>
      <pc:sldChg chg="del">
        <pc:chgData name="Tsonis, Anthea (DIS)" userId="03268b0c-ee2f-48e6-bf78-8030d489137e" providerId="ADAL" clId="{EEAEC97D-8AA3-4430-92C3-0B6E7B7234BA}" dt="2021-07-28T03:21:51.369" v="1500" actId="47"/>
        <pc:sldMkLst>
          <pc:docMk/>
          <pc:sldMk cId="1449843395" sldId="258"/>
        </pc:sldMkLst>
      </pc:sldChg>
      <pc:sldChg chg="del">
        <pc:chgData name="Tsonis, Anthea (DIS)" userId="03268b0c-ee2f-48e6-bf78-8030d489137e" providerId="ADAL" clId="{EEAEC97D-8AA3-4430-92C3-0B6E7B7234BA}" dt="2021-07-28T03:21:52.219" v="1501" actId="47"/>
        <pc:sldMkLst>
          <pc:docMk/>
          <pc:sldMk cId="927760577" sldId="260"/>
        </pc:sldMkLst>
      </pc:sldChg>
      <pc:sldChg chg="del">
        <pc:chgData name="Tsonis, Anthea (DIS)" userId="03268b0c-ee2f-48e6-bf78-8030d489137e" providerId="ADAL" clId="{EEAEC97D-8AA3-4430-92C3-0B6E7B7234BA}" dt="2021-07-28T03:21:56.403" v="1502" actId="47"/>
        <pc:sldMkLst>
          <pc:docMk/>
          <pc:sldMk cId="915381939" sldId="261"/>
        </pc:sldMkLst>
      </pc:sldChg>
      <pc:sldChg chg="del">
        <pc:chgData name="Tsonis, Anthea (DIS)" userId="03268b0c-ee2f-48e6-bf78-8030d489137e" providerId="ADAL" clId="{EEAEC97D-8AA3-4430-92C3-0B6E7B7234BA}" dt="2021-07-28T00:10:34.972" v="40" actId="47"/>
        <pc:sldMkLst>
          <pc:docMk/>
          <pc:sldMk cId="908297436" sldId="265"/>
        </pc:sldMkLst>
      </pc:sldChg>
      <pc:sldChg chg="del">
        <pc:chgData name="Tsonis, Anthea (DIS)" userId="03268b0c-ee2f-48e6-bf78-8030d489137e" providerId="ADAL" clId="{EEAEC97D-8AA3-4430-92C3-0B6E7B7234BA}" dt="2021-07-28T03:18:39.325" v="1468" actId="47"/>
        <pc:sldMkLst>
          <pc:docMk/>
          <pc:sldMk cId="3802693307" sldId="267"/>
        </pc:sldMkLst>
      </pc:sldChg>
      <pc:sldChg chg="delSp modSp mod">
        <pc:chgData name="Tsonis, Anthea (DIS)" userId="03268b0c-ee2f-48e6-bf78-8030d489137e" providerId="ADAL" clId="{EEAEC97D-8AA3-4430-92C3-0B6E7B7234BA}" dt="2021-07-29T04:00:09.536" v="10952" actId="1076"/>
        <pc:sldMkLst>
          <pc:docMk/>
          <pc:sldMk cId="1349177133" sldId="268"/>
        </pc:sldMkLst>
        <pc:spChg chg="mod">
          <ac:chgData name="Tsonis, Anthea (DIS)" userId="03268b0c-ee2f-48e6-bf78-8030d489137e" providerId="ADAL" clId="{EEAEC97D-8AA3-4430-92C3-0B6E7B7234BA}" dt="2021-07-28T00:10:24.858" v="39" actId="1076"/>
          <ac:spMkLst>
            <pc:docMk/>
            <pc:sldMk cId="1349177133" sldId="268"/>
            <ac:spMk id="2" creationId="{1DB468EA-2087-7D43-A779-45F913FCE7F2}"/>
          </ac:spMkLst>
        </pc:spChg>
        <pc:spChg chg="del">
          <ac:chgData name="Tsonis, Anthea (DIS)" userId="03268b0c-ee2f-48e6-bf78-8030d489137e" providerId="ADAL" clId="{EEAEC97D-8AA3-4430-92C3-0B6E7B7234BA}" dt="2021-07-28T00:09:52.127" v="25" actId="478"/>
          <ac:spMkLst>
            <pc:docMk/>
            <pc:sldMk cId="1349177133" sldId="268"/>
            <ac:spMk id="3" creationId="{D0FE8281-6896-A946-A5BF-0618AA0D0F02}"/>
          </ac:spMkLst>
        </pc:spChg>
        <pc:grpChg chg="mod">
          <ac:chgData name="Tsonis, Anthea (DIS)" userId="03268b0c-ee2f-48e6-bf78-8030d489137e" providerId="ADAL" clId="{EEAEC97D-8AA3-4430-92C3-0B6E7B7234BA}" dt="2021-07-29T04:00:09.536" v="10952" actId="1076"/>
          <ac:grpSpMkLst>
            <pc:docMk/>
            <pc:sldMk cId="1349177133" sldId="268"/>
            <ac:grpSpMk id="5" creationId="{451CDB92-54D1-E046-B531-EE39B8DE5732}"/>
          </ac:grpSpMkLst>
        </pc:grpChg>
      </pc:sldChg>
      <pc:sldChg chg="del">
        <pc:chgData name="Tsonis, Anthea (DIS)" userId="03268b0c-ee2f-48e6-bf78-8030d489137e" providerId="ADAL" clId="{EEAEC97D-8AA3-4430-92C3-0B6E7B7234BA}" dt="2021-07-28T03:18:38.398" v="1467" actId="47"/>
        <pc:sldMkLst>
          <pc:docMk/>
          <pc:sldMk cId="2139823974" sldId="269"/>
        </pc:sldMkLst>
      </pc:sldChg>
      <pc:sldChg chg="addSp delSp modSp add mod modNotesTx">
        <pc:chgData name="Tsonis, Anthea (DIS)" userId="03268b0c-ee2f-48e6-bf78-8030d489137e" providerId="ADAL" clId="{EEAEC97D-8AA3-4430-92C3-0B6E7B7234BA}" dt="2021-07-29T01:48:59.597" v="6555" actId="113"/>
        <pc:sldMkLst>
          <pc:docMk/>
          <pc:sldMk cId="2021799147" sldId="270"/>
        </pc:sldMkLst>
        <pc:spChg chg="del">
          <ac:chgData name="Tsonis, Anthea (DIS)" userId="03268b0c-ee2f-48e6-bf78-8030d489137e" providerId="ADAL" clId="{EEAEC97D-8AA3-4430-92C3-0B6E7B7234BA}" dt="2021-07-28T00:20:13.304" v="378" actId="478"/>
          <ac:spMkLst>
            <pc:docMk/>
            <pc:sldMk cId="2021799147" sldId="270"/>
            <ac:spMk id="2" creationId="{00000000-0000-0000-0000-000000000000}"/>
          </ac:spMkLst>
        </pc:spChg>
        <pc:spChg chg="del">
          <ac:chgData name="Tsonis, Anthea (DIS)" userId="03268b0c-ee2f-48e6-bf78-8030d489137e" providerId="ADAL" clId="{EEAEC97D-8AA3-4430-92C3-0B6E7B7234BA}" dt="2021-07-28T00:18:31.005" v="370" actId="22"/>
          <ac:spMkLst>
            <pc:docMk/>
            <pc:sldMk cId="2021799147" sldId="270"/>
            <ac:spMk id="3" creationId="{00000000-0000-0000-0000-000000000000}"/>
          </ac:spMkLst>
        </pc:spChg>
        <pc:spChg chg="del">
          <ac:chgData name="Tsonis, Anthea (DIS)" userId="03268b0c-ee2f-48e6-bf78-8030d489137e" providerId="ADAL" clId="{EEAEC97D-8AA3-4430-92C3-0B6E7B7234BA}" dt="2021-07-28T00:19:57.069" v="372" actId="478"/>
          <ac:spMkLst>
            <pc:docMk/>
            <pc:sldMk cId="2021799147" sldId="270"/>
            <ac:spMk id="4" creationId="{00000000-0000-0000-0000-000000000000}"/>
          </ac:spMkLst>
        </pc:spChg>
        <pc:spChg chg="add del mod">
          <ac:chgData name="Tsonis, Anthea (DIS)" userId="03268b0c-ee2f-48e6-bf78-8030d489137e" providerId="ADAL" clId="{EEAEC97D-8AA3-4430-92C3-0B6E7B7234BA}" dt="2021-07-28T00:20:18.108" v="380" actId="478"/>
          <ac:spMkLst>
            <pc:docMk/>
            <pc:sldMk cId="2021799147" sldId="270"/>
            <ac:spMk id="8" creationId="{6ACAA1EE-59F6-4584-A26B-F7B914D1F38B}"/>
          </ac:spMkLst>
        </pc:spChg>
        <pc:picChg chg="add del mod ord">
          <ac:chgData name="Tsonis, Anthea (DIS)" userId="03268b0c-ee2f-48e6-bf78-8030d489137e" providerId="ADAL" clId="{EEAEC97D-8AA3-4430-92C3-0B6E7B7234BA}" dt="2021-07-28T00:20:02.960" v="374" actId="478"/>
          <ac:picMkLst>
            <pc:docMk/>
            <pc:sldMk cId="2021799147" sldId="270"/>
            <ac:picMk id="6" creationId="{7B3D9FAF-A845-4346-90E6-4698408CAAD2}"/>
          </ac:picMkLst>
        </pc:picChg>
        <pc:picChg chg="add mod">
          <ac:chgData name="Tsonis, Anthea (DIS)" userId="03268b0c-ee2f-48e6-bf78-8030d489137e" providerId="ADAL" clId="{EEAEC97D-8AA3-4430-92C3-0B6E7B7234BA}" dt="2021-07-28T00:20:49.838" v="384" actId="1076"/>
          <ac:picMkLst>
            <pc:docMk/>
            <pc:sldMk cId="2021799147" sldId="270"/>
            <ac:picMk id="10" creationId="{CB657CE8-0F5C-467F-9A3A-FE264E64E710}"/>
          </ac:picMkLst>
        </pc:picChg>
      </pc:sldChg>
      <pc:sldChg chg="addSp delSp modSp add mod ord modNotesTx">
        <pc:chgData name="Tsonis, Anthea (DIS)" userId="03268b0c-ee2f-48e6-bf78-8030d489137e" providerId="ADAL" clId="{EEAEC97D-8AA3-4430-92C3-0B6E7B7234BA}" dt="2021-07-29T00:07:15.636" v="3947" actId="20577"/>
        <pc:sldMkLst>
          <pc:docMk/>
          <pc:sldMk cId="491625116" sldId="271"/>
        </pc:sldMkLst>
        <pc:picChg chg="add mod">
          <ac:chgData name="Tsonis, Anthea (DIS)" userId="03268b0c-ee2f-48e6-bf78-8030d489137e" providerId="ADAL" clId="{EEAEC97D-8AA3-4430-92C3-0B6E7B7234BA}" dt="2021-07-28T00:21:48.088" v="389" actId="1076"/>
          <ac:picMkLst>
            <pc:docMk/>
            <pc:sldMk cId="491625116" sldId="271"/>
            <ac:picMk id="3" creationId="{2D4670A1-B892-4899-A9EF-01208E20D5F1}"/>
          </ac:picMkLst>
        </pc:picChg>
        <pc:picChg chg="del">
          <ac:chgData name="Tsonis, Anthea (DIS)" userId="03268b0c-ee2f-48e6-bf78-8030d489137e" providerId="ADAL" clId="{EEAEC97D-8AA3-4430-92C3-0B6E7B7234BA}" dt="2021-07-28T00:21:38.837" v="386" actId="478"/>
          <ac:picMkLst>
            <pc:docMk/>
            <pc:sldMk cId="491625116" sldId="271"/>
            <ac:picMk id="10" creationId="{CB657CE8-0F5C-467F-9A3A-FE264E64E710}"/>
          </ac:picMkLst>
        </pc:picChg>
      </pc:sldChg>
      <pc:sldChg chg="addSp delSp modSp add del mod">
        <pc:chgData name="Tsonis, Anthea (DIS)" userId="03268b0c-ee2f-48e6-bf78-8030d489137e" providerId="ADAL" clId="{EEAEC97D-8AA3-4430-92C3-0B6E7B7234BA}" dt="2021-07-28T02:39:23.333" v="695" actId="47"/>
        <pc:sldMkLst>
          <pc:docMk/>
          <pc:sldMk cId="3534803745" sldId="272"/>
        </pc:sldMkLst>
        <pc:spChg chg="del mod">
          <ac:chgData name="Tsonis, Anthea (DIS)" userId="03268b0c-ee2f-48e6-bf78-8030d489137e" providerId="ADAL" clId="{EEAEC97D-8AA3-4430-92C3-0B6E7B7234BA}" dt="2021-07-28T02:39:13.389" v="692" actId="478"/>
          <ac:spMkLst>
            <pc:docMk/>
            <pc:sldMk cId="3534803745" sldId="272"/>
            <ac:spMk id="4" creationId="{00000000-0000-0000-0000-000000000000}"/>
          </ac:spMkLst>
        </pc:spChg>
        <pc:spChg chg="add del mod">
          <ac:chgData name="Tsonis, Anthea (DIS)" userId="03268b0c-ee2f-48e6-bf78-8030d489137e" providerId="ADAL" clId="{EEAEC97D-8AA3-4430-92C3-0B6E7B7234BA}" dt="2021-07-28T02:39:15.596" v="693" actId="478"/>
          <ac:spMkLst>
            <pc:docMk/>
            <pc:sldMk cId="3534803745" sldId="272"/>
            <ac:spMk id="5" creationId="{3B790E5F-EC0C-40F9-91A4-98D9AEDB5AF8}"/>
          </ac:spMkLst>
        </pc:spChg>
      </pc:sldChg>
      <pc:sldChg chg="addSp delSp modSp add mod modNotesTx">
        <pc:chgData name="Tsonis, Anthea (DIS)" userId="03268b0c-ee2f-48e6-bf78-8030d489137e" providerId="ADAL" clId="{EEAEC97D-8AA3-4430-92C3-0B6E7B7234BA}" dt="2021-07-29T04:26:38.898" v="11158" actId="255"/>
        <pc:sldMkLst>
          <pc:docMk/>
          <pc:sldMk cId="2218416689" sldId="273"/>
        </pc:sldMkLst>
        <pc:spChg chg="mod">
          <ac:chgData name="Tsonis, Anthea (DIS)" userId="03268b0c-ee2f-48e6-bf78-8030d489137e" providerId="ADAL" clId="{EEAEC97D-8AA3-4430-92C3-0B6E7B7234BA}" dt="2021-07-29T04:26:38.898" v="11158" actId="255"/>
          <ac:spMkLst>
            <pc:docMk/>
            <pc:sldMk cId="2218416689" sldId="273"/>
            <ac:spMk id="4" creationId="{00000000-0000-0000-0000-000000000000}"/>
          </ac:spMkLst>
        </pc:spChg>
        <pc:spChg chg="del">
          <ac:chgData name="Tsonis, Anthea (DIS)" userId="03268b0c-ee2f-48e6-bf78-8030d489137e" providerId="ADAL" clId="{EEAEC97D-8AA3-4430-92C3-0B6E7B7234BA}" dt="2021-07-28T02:39:48.827" v="726" actId="478"/>
          <ac:spMkLst>
            <pc:docMk/>
            <pc:sldMk cId="2218416689" sldId="273"/>
            <ac:spMk id="7" creationId="{FAAA99BF-992C-4CF4-B2BF-5C2D4736A61C}"/>
          </ac:spMkLst>
        </pc:spChg>
        <pc:grpChg chg="add mod">
          <ac:chgData name="Tsonis, Anthea (DIS)" userId="03268b0c-ee2f-48e6-bf78-8030d489137e" providerId="ADAL" clId="{EEAEC97D-8AA3-4430-92C3-0B6E7B7234BA}" dt="2021-07-28T02:48:56.647" v="1051" actId="1076"/>
          <ac:grpSpMkLst>
            <pc:docMk/>
            <pc:sldMk cId="2218416689" sldId="273"/>
            <ac:grpSpMk id="11" creationId="{2C07C9A5-8092-453A-87BE-80A87537AE54}"/>
          </ac:grpSpMkLst>
        </pc:grpChg>
        <pc:picChg chg="add mod">
          <ac:chgData name="Tsonis, Anthea (DIS)" userId="03268b0c-ee2f-48e6-bf78-8030d489137e" providerId="ADAL" clId="{EEAEC97D-8AA3-4430-92C3-0B6E7B7234BA}" dt="2021-07-28T02:48:21.189" v="1042" actId="164"/>
          <ac:picMkLst>
            <pc:docMk/>
            <pc:sldMk cId="2218416689" sldId="273"/>
            <ac:picMk id="5" creationId="{CBE6FD4C-4383-4C25-A2F2-A7B8C5BF657E}"/>
          </ac:picMkLst>
        </pc:picChg>
        <pc:picChg chg="add del">
          <ac:chgData name="Tsonis, Anthea (DIS)" userId="03268b0c-ee2f-48e6-bf78-8030d489137e" providerId="ADAL" clId="{EEAEC97D-8AA3-4430-92C3-0B6E7B7234BA}" dt="2021-07-28T02:41:58.889" v="736" actId="478"/>
          <ac:picMkLst>
            <pc:docMk/>
            <pc:sldMk cId="2218416689" sldId="273"/>
            <ac:picMk id="6" creationId="{D0CDC31D-F473-430C-8864-B567E58656F5}"/>
          </ac:picMkLst>
        </pc:picChg>
        <pc:picChg chg="del">
          <ac:chgData name="Tsonis, Anthea (DIS)" userId="03268b0c-ee2f-48e6-bf78-8030d489137e" providerId="ADAL" clId="{EEAEC97D-8AA3-4430-92C3-0B6E7B7234BA}" dt="2021-07-28T02:39:46.019" v="725" actId="478"/>
          <ac:picMkLst>
            <pc:docMk/>
            <pc:sldMk cId="2218416689" sldId="273"/>
            <ac:picMk id="9" creationId="{7FA2C2D4-C01A-4FB2-9A9B-0525F9A31C18}"/>
          </ac:picMkLst>
        </pc:picChg>
        <pc:picChg chg="add mod">
          <ac:chgData name="Tsonis, Anthea (DIS)" userId="03268b0c-ee2f-48e6-bf78-8030d489137e" providerId="ADAL" clId="{EEAEC97D-8AA3-4430-92C3-0B6E7B7234BA}" dt="2021-07-28T02:48:21.189" v="1042" actId="164"/>
          <ac:picMkLst>
            <pc:docMk/>
            <pc:sldMk cId="2218416689" sldId="273"/>
            <ac:picMk id="10" creationId="{C5ED9395-F328-4ED8-B264-2C4AAAC7E50A}"/>
          </ac:picMkLst>
        </pc:picChg>
      </pc:sldChg>
      <pc:sldChg chg="addSp delSp modSp add mod modNotesTx">
        <pc:chgData name="Tsonis, Anthea (DIS)" userId="03268b0c-ee2f-48e6-bf78-8030d489137e" providerId="ADAL" clId="{EEAEC97D-8AA3-4430-92C3-0B6E7B7234BA}" dt="2021-07-29T06:21:20.410" v="13153" actId="20577"/>
        <pc:sldMkLst>
          <pc:docMk/>
          <pc:sldMk cId="2800773901" sldId="274"/>
        </pc:sldMkLst>
        <pc:spChg chg="mod">
          <ac:chgData name="Tsonis, Anthea (DIS)" userId="03268b0c-ee2f-48e6-bf78-8030d489137e" providerId="ADAL" clId="{EEAEC97D-8AA3-4430-92C3-0B6E7B7234BA}" dt="2021-07-28T03:14:15.433" v="1388" actId="1076"/>
          <ac:spMkLst>
            <pc:docMk/>
            <pc:sldMk cId="2800773901" sldId="274"/>
            <ac:spMk id="2" creationId="{00000000-0000-0000-0000-000000000000}"/>
          </ac:spMkLst>
        </pc:spChg>
        <pc:spChg chg="del mod">
          <ac:chgData name="Tsonis, Anthea (DIS)" userId="03268b0c-ee2f-48e6-bf78-8030d489137e" providerId="ADAL" clId="{EEAEC97D-8AA3-4430-92C3-0B6E7B7234BA}" dt="2021-07-28T02:59:19.421" v="1114" actId="478"/>
          <ac:spMkLst>
            <pc:docMk/>
            <pc:sldMk cId="2800773901" sldId="274"/>
            <ac:spMk id="4" creationId="{00000000-0000-0000-0000-000000000000}"/>
          </ac:spMkLst>
        </pc:spChg>
        <pc:spChg chg="add del mod">
          <ac:chgData name="Tsonis, Anthea (DIS)" userId="03268b0c-ee2f-48e6-bf78-8030d489137e" providerId="ADAL" clId="{EEAEC97D-8AA3-4430-92C3-0B6E7B7234BA}" dt="2021-07-28T02:59:21.199" v="1115" actId="478"/>
          <ac:spMkLst>
            <pc:docMk/>
            <pc:sldMk cId="2800773901" sldId="274"/>
            <ac:spMk id="6" creationId="{D510AB06-E605-4AC8-ABE5-581F9A1F1050}"/>
          </ac:spMkLst>
        </pc:spChg>
        <pc:spChg chg="add mod">
          <ac:chgData name="Tsonis, Anthea (DIS)" userId="03268b0c-ee2f-48e6-bf78-8030d489137e" providerId="ADAL" clId="{EEAEC97D-8AA3-4430-92C3-0B6E7B7234BA}" dt="2021-07-28T03:19:45.611" v="1476" actId="1076"/>
          <ac:spMkLst>
            <pc:docMk/>
            <pc:sldMk cId="2800773901" sldId="274"/>
            <ac:spMk id="12" creationId="{7F20A942-7631-447F-9ABB-FA2EC86CD884}"/>
          </ac:spMkLst>
        </pc:spChg>
        <pc:grpChg chg="del">
          <ac:chgData name="Tsonis, Anthea (DIS)" userId="03268b0c-ee2f-48e6-bf78-8030d489137e" providerId="ADAL" clId="{EEAEC97D-8AA3-4430-92C3-0B6E7B7234BA}" dt="2021-07-28T02:59:13.942" v="1111" actId="478"/>
          <ac:grpSpMkLst>
            <pc:docMk/>
            <pc:sldMk cId="2800773901" sldId="274"/>
            <ac:grpSpMk id="11" creationId="{2C07C9A5-8092-453A-87BE-80A87537AE54}"/>
          </ac:grpSpMkLst>
        </pc:grpChg>
        <pc:picChg chg="add mod">
          <ac:chgData name="Tsonis, Anthea (DIS)" userId="03268b0c-ee2f-48e6-bf78-8030d489137e" providerId="ADAL" clId="{EEAEC97D-8AA3-4430-92C3-0B6E7B7234BA}" dt="2021-07-29T06:03:40.999" v="12306" actId="14100"/>
          <ac:picMkLst>
            <pc:docMk/>
            <pc:sldMk cId="2800773901" sldId="274"/>
            <ac:picMk id="8" creationId="{0F1DDBE3-C7D0-46D9-ABA4-1C5A987ACF82}"/>
          </ac:picMkLst>
        </pc:picChg>
        <pc:picChg chg="add mod">
          <ac:chgData name="Tsonis, Anthea (DIS)" userId="03268b0c-ee2f-48e6-bf78-8030d489137e" providerId="ADAL" clId="{EEAEC97D-8AA3-4430-92C3-0B6E7B7234BA}" dt="2021-07-28T03:15:20.718" v="1392" actId="1076"/>
          <ac:picMkLst>
            <pc:docMk/>
            <pc:sldMk cId="2800773901" sldId="274"/>
            <ac:picMk id="14" creationId="{242DF7E0-037F-46B9-9F16-7CF91B11AF22}"/>
          </ac:picMkLst>
        </pc:picChg>
      </pc:sldChg>
      <pc:sldChg chg="addSp delSp modSp add mod ord modNotesTx">
        <pc:chgData name="Tsonis, Anthea (DIS)" userId="03268b0c-ee2f-48e6-bf78-8030d489137e" providerId="ADAL" clId="{EEAEC97D-8AA3-4430-92C3-0B6E7B7234BA}" dt="2021-07-29T06:24:33.269" v="13548" actId="20577"/>
        <pc:sldMkLst>
          <pc:docMk/>
          <pc:sldMk cId="763757268" sldId="275"/>
        </pc:sldMkLst>
        <pc:spChg chg="mod">
          <ac:chgData name="Tsonis, Anthea (DIS)" userId="03268b0c-ee2f-48e6-bf78-8030d489137e" providerId="ADAL" clId="{EEAEC97D-8AA3-4430-92C3-0B6E7B7234BA}" dt="2021-07-28T06:03:19.647" v="1736" actId="1076"/>
          <ac:spMkLst>
            <pc:docMk/>
            <pc:sldMk cId="763757268" sldId="275"/>
            <ac:spMk id="2" creationId="{00000000-0000-0000-0000-000000000000}"/>
          </ac:spMkLst>
        </pc:spChg>
        <pc:spChg chg="del">
          <ac:chgData name="Tsonis, Anthea (DIS)" userId="03268b0c-ee2f-48e6-bf78-8030d489137e" providerId="ADAL" clId="{EEAEC97D-8AA3-4430-92C3-0B6E7B7234BA}" dt="2021-07-28T03:17:11.484" v="1416" actId="478"/>
          <ac:spMkLst>
            <pc:docMk/>
            <pc:sldMk cId="763757268" sldId="275"/>
            <ac:spMk id="12" creationId="{7F20A942-7631-447F-9ABB-FA2EC86CD884}"/>
          </ac:spMkLst>
        </pc:spChg>
        <pc:spChg chg="add mod">
          <ac:chgData name="Tsonis, Anthea (DIS)" userId="03268b0c-ee2f-48e6-bf78-8030d489137e" providerId="ADAL" clId="{EEAEC97D-8AA3-4430-92C3-0B6E7B7234BA}" dt="2021-07-29T04:27:18.477" v="11163" actId="113"/>
          <ac:spMkLst>
            <pc:docMk/>
            <pc:sldMk cId="763757268" sldId="275"/>
            <ac:spMk id="15" creationId="{257ADAF6-B369-4FAE-B5FA-665C0F74EBDE}"/>
          </ac:spMkLst>
        </pc:spChg>
        <pc:spChg chg="add mod">
          <ac:chgData name="Tsonis, Anthea (DIS)" userId="03268b0c-ee2f-48e6-bf78-8030d489137e" providerId="ADAL" clId="{EEAEC97D-8AA3-4430-92C3-0B6E7B7234BA}" dt="2021-07-29T00:04:42.956" v="3672" actId="20577"/>
          <ac:spMkLst>
            <pc:docMk/>
            <pc:sldMk cId="763757268" sldId="275"/>
            <ac:spMk id="16" creationId="{F7F452EF-C345-4727-8AAC-E7DBC44469F0}"/>
          </ac:spMkLst>
        </pc:spChg>
        <pc:grpChg chg="add mod">
          <ac:chgData name="Tsonis, Anthea (DIS)" userId="03268b0c-ee2f-48e6-bf78-8030d489137e" providerId="ADAL" clId="{EEAEC97D-8AA3-4430-92C3-0B6E7B7234BA}" dt="2021-07-28T06:09:12.560" v="1954" actId="14100"/>
          <ac:grpSpMkLst>
            <pc:docMk/>
            <pc:sldMk cId="763757268" sldId="275"/>
            <ac:grpSpMk id="10" creationId="{000330D2-86B1-4546-A10F-B6F3E346D5AE}"/>
          </ac:grpSpMkLst>
        </pc:grpChg>
        <pc:picChg chg="add mod">
          <ac:chgData name="Tsonis, Anthea (DIS)" userId="03268b0c-ee2f-48e6-bf78-8030d489137e" providerId="ADAL" clId="{EEAEC97D-8AA3-4430-92C3-0B6E7B7234BA}" dt="2021-07-28T06:02:29.611" v="1727" actId="164"/>
          <ac:picMkLst>
            <pc:docMk/>
            <pc:sldMk cId="763757268" sldId="275"/>
            <ac:picMk id="4" creationId="{C92DCF6E-5F7C-43C5-A41C-686745042B2F}"/>
          </ac:picMkLst>
        </pc:picChg>
        <pc:picChg chg="add mod">
          <ac:chgData name="Tsonis, Anthea (DIS)" userId="03268b0c-ee2f-48e6-bf78-8030d489137e" providerId="ADAL" clId="{EEAEC97D-8AA3-4430-92C3-0B6E7B7234BA}" dt="2021-07-28T06:02:29.611" v="1727" actId="164"/>
          <ac:picMkLst>
            <pc:docMk/>
            <pc:sldMk cId="763757268" sldId="275"/>
            <ac:picMk id="6" creationId="{C3A0D8D3-34D9-4B0C-A1A1-76AB436B197A}"/>
          </ac:picMkLst>
        </pc:picChg>
        <pc:picChg chg="del">
          <ac:chgData name="Tsonis, Anthea (DIS)" userId="03268b0c-ee2f-48e6-bf78-8030d489137e" providerId="ADAL" clId="{EEAEC97D-8AA3-4430-92C3-0B6E7B7234BA}" dt="2021-07-28T03:17:08.119" v="1415" actId="478"/>
          <ac:picMkLst>
            <pc:docMk/>
            <pc:sldMk cId="763757268" sldId="275"/>
            <ac:picMk id="8" creationId="{0F1DDBE3-C7D0-46D9-ABA4-1C5A987ACF82}"/>
          </ac:picMkLst>
        </pc:picChg>
        <pc:picChg chg="add mod">
          <ac:chgData name="Tsonis, Anthea (DIS)" userId="03268b0c-ee2f-48e6-bf78-8030d489137e" providerId="ADAL" clId="{EEAEC97D-8AA3-4430-92C3-0B6E7B7234BA}" dt="2021-07-28T06:02:29.611" v="1727" actId="164"/>
          <ac:picMkLst>
            <pc:docMk/>
            <pc:sldMk cId="763757268" sldId="275"/>
            <ac:picMk id="9" creationId="{27185B81-D60A-442E-9D27-F6520B71E35A}"/>
          </ac:picMkLst>
        </pc:picChg>
        <pc:picChg chg="del">
          <ac:chgData name="Tsonis, Anthea (DIS)" userId="03268b0c-ee2f-48e6-bf78-8030d489137e" providerId="ADAL" clId="{EEAEC97D-8AA3-4430-92C3-0B6E7B7234BA}" dt="2021-07-28T03:17:12.466" v="1417" actId="478"/>
          <ac:picMkLst>
            <pc:docMk/>
            <pc:sldMk cId="763757268" sldId="275"/>
            <ac:picMk id="14" creationId="{242DF7E0-037F-46B9-9F16-7CF91B11AF22}"/>
          </ac:picMkLst>
        </pc:picChg>
      </pc:sldChg>
      <pc:sldChg chg="addSp delSp modSp add mod modNotesTx">
        <pc:chgData name="Tsonis, Anthea (DIS)" userId="03268b0c-ee2f-48e6-bf78-8030d489137e" providerId="ADAL" clId="{EEAEC97D-8AA3-4430-92C3-0B6E7B7234BA}" dt="2021-07-29T06:31:14.695" v="13756" actId="20577"/>
        <pc:sldMkLst>
          <pc:docMk/>
          <pc:sldMk cId="3871006878" sldId="276"/>
        </pc:sldMkLst>
        <pc:spChg chg="mod">
          <ac:chgData name="Tsonis, Anthea (DIS)" userId="03268b0c-ee2f-48e6-bf78-8030d489137e" providerId="ADAL" clId="{EEAEC97D-8AA3-4430-92C3-0B6E7B7234BA}" dt="2021-07-28T03:17:38.590" v="1434" actId="20577"/>
          <ac:spMkLst>
            <pc:docMk/>
            <pc:sldMk cId="3871006878" sldId="276"/>
            <ac:spMk id="2" creationId="{00000000-0000-0000-0000-000000000000}"/>
          </ac:spMkLst>
        </pc:spChg>
        <pc:spChg chg="add mod">
          <ac:chgData name="Tsonis, Anthea (DIS)" userId="03268b0c-ee2f-48e6-bf78-8030d489137e" providerId="ADAL" clId="{EEAEC97D-8AA3-4430-92C3-0B6E7B7234BA}" dt="2021-07-29T06:31:14.695" v="13756" actId="20577"/>
          <ac:spMkLst>
            <pc:docMk/>
            <pc:sldMk cId="3871006878" sldId="276"/>
            <ac:spMk id="6" creationId="{173665CC-B0F7-4A15-A383-2C02723B21DD}"/>
          </ac:spMkLst>
        </pc:spChg>
        <pc:spChg chg="add del mod">
          <ac:chgData name="Tsonis, Anthea (DIS)" userId="03268b0c-ee2f-48e6-bf78-8030d489137e" providerId="ADAL" clId="{EEAEC97D-8AA3-4430-92C3-0B6E7B7234BA}" dt="2021-07-29T02:05:29.292" v="6866" actId="478"/>
          <ac:spMkLst>
            <pc:docMk/>
            <pc:sldMk cId="3871006878" sldId="276"/>
            <ac:spMk id="7" creationId="{D543B3C3-EB9F-4B61-A34F-767C22EA0307}"/>
          </ac:spMkLst>
        </pc:spChg>
        <pc:spChg chg="add del mod">
          <ac:chgData name="Tsonis, Anthea (DIS)" userId="03268b0c-ee2f-48e6-bf78-8030d489137e" providerId="ADAL" clId="{EEAEC97D-8AA3-4430-92C3-0B6E7B7234BA}" dt="2021-07-29T02:07:46.604" v="6956"/>
          <ac:spMkLst>
            <pc:docMk/>
            <pc:sldMk cId="3871006878" sldId="276"/>
            <ac:spMk id="8" creationId="{29FA9DBB-2B0A-40DE-ADCF-BAC22C532495}"/>
          </ac:spMkLst>
        </pc:spChg>
        <pc:picChg chg="add del mod">
          <ac:chgData name="Tsonis, Anthea (DIS)" userId="03268b0c-ee2f-48e6-bf78-8030d489137e" providerId="ADAL" clId="{EEAEC97D-8AA3-4430-92C3-0B6E7B7234BA}" dt="2021-07-29T02:10:01.801" v="7185" actId="1076"/>
          <ac:picMkLst>
            <pc:docMk/>
            <pc:sldMk cId="3871006878" sldId="276"/>
            <ac:picMk id="4" creationId="{4993B951-5AA1-4FF9-A2E9-8C17A92ECA53}"/>
          </ac:picMkLst>
        </pc:picChg>
      </pc:sldChg>
      <pc:sldChg chg="addSp modSp add mod modNotesTx">
        <pc:chgData name="Tsonis, Anthea (DIS)" userId="03268b0c-ee2f-48e6-bf78-8030d489137e" providerId="ADAL" clId="{EEAEC97D-8AA3-4430-92C3-0B6E7B7234BA}" dt="2021-07-29T06:33:20.787" v="14042" actId="20577"/>
        <pc:sldMkLst>
          <pc:docMk/>
          <pc:sldMk cId="2733071584" sldId="277"/>
        </pc:sldMkLst>
        <pc:spChg chg="add mod">
          <ac:chgData name="Tsonis, Anthea (DIS)" userId="03268b0c-ee2f-48e6-bf78-8030d489137e" providerId="ADAL" clId="{EEAEC97D-8AA3-4430-92C3-0B6E7B7234BA}" dt="2021-07-29T04:24:24.621" v="11135" actId="113"/>
          <ac:spMkLst>
            <pc:docMk/>
            <pc:sldMk cId="2733071584" sldId="277"/>
            <ac:spMk id="3" creationId="{8C5FB1EF-2CAF-4D31-82A2-A12C90F7999B}"/>
          </ac:spMkLst>
        </pc:spChg>
        <pc:picChg chg="add mod">
          <ac:chgData name="Tsonis, Anthea (DIS)" userId="03268b0c-ee2f-48e6-bf78-8030d489137e" providerId="ADAL" clId="{EEAEC97D-8AA3-4430-92C3-0B6E7B7234BA}" dt="2021-07-29T03:28:16.454" v="9936" actId="1076"/>
          <ac:picMkLst>
            <pc:docMk/>
            <pc:sldMk cId="2733071584" sldId="277"/>
            <ac:picMk id="5" creationId="{D58FC6DC-12B8-4823-8005-58DFFFF36312}"/>
          </ac:picMkLst>
        </pc:picChg>
      </pc:sldChg>
      <pc:sldChg chg="addSp delSp modSp add mod modNotesTx">
        <pc:chgData name="Tsonis, Anthea (DIS)" userId="03268b0c-ee2f-48e6-bf78-8030d489137e" providerId="ADAL" clId="{EEAEC97D-8AA3-4430-92C3-0B6E7B7234BA}" dt="2021-07-29T06:34:31.127" v="14045" actId="20577"/>
        <pc:sldMkLst>
          <pc:docMk/>
          <pc:sldMk cId="4123255573" sldId="278"/>
        </pc:sldMkLst>
        <pc:spChg chg="add mod">
          <ac:chgData name="Tsonis, Anthea (DIS)" userId="03268b0c-ee2f-48e6-bf78-8030d489137e" providerId="ADAL" clId="{EEAEC97D-8AA3-4430-92C3-0B6E7B7234BA}" dt="2021-07-29T04:28:53.616" v="11174" actId="20577"/>
          <ac:spMkLst>
            <pc:docMk/>
            <pc:sldMk cId="4123255573" sldId="278"/>
            <ac:spMk id="4" creationId="{BAFD8414-CCFD-40CC-B321-703CFE32DBD6}"/>
          </ac:spMkLst>
        </pc:spChg>
        <pc:picChg chg="add del mod">
          <ac:chgData name="Tsonis, Anthea (DIS)" userId="03268b0c-ee2f-48e6-bf78-8030d489137e" providerId="ADAL" clId="{EEAEC97D-8AA3-4430-92C3-0B6E7B7234BA}" dt="2021-07-28T06:50:46.414" v="3574" actId="478"/>
          <ac:picMkLst>
            <pc:docMk/>
            <pc:sldMk cId="4123255573" sldId="278"/>
            <ac:picMk id="6" creationId="{A2D19E34-6A64-4F3C-BE41-D7F0F9AC9268}"/>
          </ac:picMkLst>
        </pc:picChg>
        <pc:picChg chg="add mod">
          <ac:chgData name="Tsonis, Anthea (DIS)" userId="03268b0c-ee2f-48e6-bf78-8030d489137e" providerId="ADAL" clId="{EEAEC97D-8AA3-4430-92C3-0B6E7B7234BA}" dt="2021-07-29T03:04:54.515" v="8938" actId="1076"/>
          <ac:picMkLst>
            <pc:docMk/>
            <pc:sldMk cId="4123255573" sldId="278"/>
            <ac:picMk id="8" creationId="{148FE201-2810-4714-A7BC-A1AB0E78320A}"/>
          </ac:picMkLst>
        </pc:picChg>
      </pc:sldChg>
      <pc:sldChg chg="addSp delSp modSp add mod modNotesTx">
        <pc:chgData name="Tsonis, Anthea (DIS)" userId="03268b0c-ee2f-48e6-bf78-8030d489137e" providerId="ADAL" clId="{EEAEC97D-8AA3-4430-92C3-0B6E7B7234BA}" dt="2021-07-29T04:24:52.779" v="11139" actId="20577"/>
        <pc:sldMkLst>
          <pc:docMk/>
          <pc:sldMk cId="990882332" sldId="279"/>
        </pc:sldMkLst>
        <pc:spChg chg="mod">
          <ac:chgData name="Tsonis, Anthea (DIS)" userId="03268b0c-ee2f-48e6-bf78-8030d489137e" providerId="ADAL" clId="{EEAEC97D-8AA3-4430-92C3-0B6E7B7234BA}" dt="2021-07-28T03:18:28.085" v="1465" actId="5793"/>
          <ac:spMkLst>
            <pc:docMk/>
            <pc:sldMk cId="990882332" sldId="279"/>
            <ac:spMk id="2" creationId="{00000000-0000-0000-0000-000000000000}"/>
          </ac:spMkLst>
        </pc:spChg>
        <pc:spChg chg="add mod">
          <ac:chgData name="Tsonis, Anthea (DIS)" userId="03268b0c-ee2f-48e6-bf78-8030d489137e" providerId="ADAL" clId="{EEAEC97D-8AA3-4430-92C3-0B6E7B7234BA}" dt="2021-07-29T04:24:52.779" v="11139" actId="20577"/>
          <ac:spMkLst>
            <pc:docMk/>
            <pc:sldMk cId="990882332" sldId="279"/>
            <ac:spMk id="7" creationId="{90681A84-185B-4DAE-A818-8F5C7669C391}"/>
          </ac:spMkLst>
        </pc:spChg>
        <pc:picChg chg="del">
          <ac:chgData name="Tsonis, Anthea (DIS)" userId="03268b0c-ee2f-48e6-bf78-8030d489137e" providerId="ADAL" clId="{EEAEC97D-8AA3-4430-92C3-0B6E7B7234BA}" dt="2021-07-29T03:44:52.506" v="10676" actId="478"/>
          <ac:picMkLst>
            <pc:docMk/>
            <pc:sldMk cId="990882332" sldId="279"/>
            <ac:picMk id="3" creationId="{0E5659B7-8B90-4DC8-B278-67E50744A5A8}"/>
          </ac:picMkLst>
        </pc:picChg>
        <pc:picChg chg="del">
          <ac:chgData name="Tsonis, Anthea (DIS)" userId="03268b0c-ee2f-48e6-bf78-8030d489137e" providerId="ADAL" clId="{EEAEC97D-8AA3-4430-92C3-0B6E7B7234BA}" dt="2021-07-29T03:44:53.913" v="10678" actId="478"/>
          <ac:picMkLst>
            <pc:docMk/>
            <pc:sldMk cId="990882332" sldId="279"/>
            <ac:picMk id="4" creationId="{430E1E57-F036-4786-A58E-A4143BF06A52}"/>
          </ac:picMkLst>
        </pc:picChg>
        <pc:picChg chg="del mod">
          <ac:chgData name="Tsonis, Anthea (DIS)" userId="03268b0c-ee2f-48e6-bf78-8030d489137e" providerId="ADAL" clId="{EEAEC97D-8AA3-4430-92C3-0B6E7B7234BA}" dt="2021-07-29T03:44:53.123" v="10677" actId="478"/>
          <ac:picMkLst>
            <pc:docMk/>
            <pc:sldMk cId="990882332" sldId="279"/>
            <ac:picMk id="5" creationId="{3FDFAA82-A7C2-4926-AE2B-71C487AD8E85}"/>
          </ac:picMkLst>
        </pc:picChg>
      </pc:sldChg>
      <pc:sldChg chg="addSp modSp add mod modNotesTx">
        <pc:chgData name="Tsonis, Anthea (DIS)" userId="03268b0c-ee2f-48e6-bf78-8030d489137e" providerId="ADAL" clId="{EEAEC97D-8AA3-4430-92C3-0B6E7B7234BA}" dt="2021-07-29T03:59:50.336" v="10950" actId="20577"/>
        <pc:sldMkLst>
          <pc:docMk/>
          <pc:sldMk cId="206330269" sldId="280"/>
        </pc:sldMkLst>
        <pc:spChg chg="mod">
          <ac:chgData name="Tsonis, Anthea (DIS)" userId="03268b0c-ee2f-48e6-bf78-8030d489137e" providerId="ADAL" clId="{EEAEC97D-8AA3-4430-92C3-0B6E7B7234BA}" dt="2021-07-28T03:20:58.136" v="1489" actId="5793"/>
          <ac:spMkLst>
            <pc:docMk/>
            <pc:sldMk cId="206330269" sldId="280"/>
            <ac:spMk id="2" creationId="{00000000-0000-0000-0000-000000000000}"/>
          </ac:spMkLst>
        </pc:spChg>
        <pc:spChg chg="add mod">
          <ac:chgData name="Tsonis, Anthea (DIS)" userId="03268b0c-ee2f-48e6-bf78-8030d489137e" providerId="ADAL" clId="{EEAEC97D-8AA3-4430-92C3-0B6E7B7234BA}" dt="2021-07-29T03:59:04.967" v="10939" actId="1076"/>
          <ac:spMkLst>
            <pc:docMk/>
            <pc:sldMk cId="206330269" sldId="280"/>
            <ac:spMk id="4" creationId="{19460195-A981-410C-8FA9-C4BCB9F18AB9}"/>
          </ac:spMkLst>
        </pc:spChg>
      </pc:sldChg>
      <pc:sldChg chg="addSp delSp modSp add mod modNotesTx">
        <pc:chgData name="Tsonis, Anthea (DIS)" userId="03268b0c-ee2f-48e6-bf78-8030d489137e" providerId="ADAL" clId="{EEAEC97D-8AA3-4430-92C3-0B6E7B7234BA}" dt="2021-07-29T04:28:17.008" v="11168" actId="113"/>
        <pc:sldMkLst>
          <pc:docMk/>
          <pc:sldMk cId="2183052425" sldId="281"/>
        </pc:sldMkLst>
        <pc:spChg chg="mod">
          <ac:chgData name="Tsonis, Anthea (DIS)" userId="03268b0c-ee2f-48e6-bf78-8030d489137e" providerId="ADAL" clId="{EEAEC97D-8AA3-4430-92C3-0B6E7B7234BA}" dt="2021-07-28T04:15:28.668" v="1594" actId="20577"/>
          <ac:spMkLst>
            <pc:docMk/>
            <pc:sldMk cId="2183052425" sldId="281"/>
            <ac:spMk id="2" creationId="{00000000-0000-0000-0000-000000000000}"/>
          </ac:spMkLst>
        </pc:spChg>
        <pc:spChg chg="add mod">
          <ac:chgData name="Tsonis, Anthea (DIS)" userId="03268b0c-ee2f-48e6-bf78-8030d489137e" providerId="ADAL" clId="{EEAEC97D-8AA3-4430-92C3-0B6E7B7234BA}" dt="2021-07-29T04:28:17.008" v="11168" actId="113"/>
          <ac:spMkLst>
            <pc:docMk/>
            <pc:sldMk cId="2183052425" sldId="281"/>
            <ac:spMk id="10" creationId="{8408C116-FDA9-4A14-A168-A9A54917D8F1}"/>
          </ac:spMkLst>
        </pc:spChg>
        <pc:spChg chg="add mod">
          <ac:chgData name="Tsonis, Anthea (DIS)" userId="03268b0c-ee2f-48e6-bf78-8030d489137e" providerId="ADAL" clId="{EEAEC97D-8AA3-4430-92C3-0B6E7B7234BA}" dt="2021-07-29T01:58:49.915" v="6624" actId="1076"/>
          <ac:spMkLst>
            <pc:docMk/>
            <pc:sldMk cId="2183052425" sldId="281"/>
            <ac:spMk id="11" creationId="{3A28F09D-9448-4BD8-BE49-2764CDF98C8A}"/>
          </ac:spMkLst>
        </pc:spChg>
        <pc:picChg chg="del mod">
          <ac:chgData name="Tsonis, Anthea (DIS)" userId="03268b0c-ee2f-48e6-bf78-8030d489137e" providerId="ADAL" clId="{EEAEC97D-8AA3-4430-92C3-0B6E7B7234BA}" dt="2021-07-28T05:57:24.338" v="1600" actId="478"/>
          <ac:picMkLst>
            <pc:docMk/>
            <pc:sldMk cId="2183052425" sldId="281"/>
            <ac:picMk id="3" creationId="{D6136677-3EB4-4322-87E3-ED523B02224A}"/>
          </ac:picMkLst>
        </pc:picChg>
        <pc:picChg chg="add mod">
          <ac:chgData name="Tsonis, Anthea (DIS)" userId="03268b0c-ee2f-48e6-bf78-8030d489137e" providerId="ADAL" clId="{EEAEC97D-8AA3-4430-92C3-0B6E7B7234BA}" dt="2021-07-29T04:00:35.602" v="10954" actId="1076"/>
          <ac:picMkLst>
            <pc:docMk/>
            <pc:sldMk cId="2183052425" sldId="281"/>
            <ac:picMk id="4" creationId="{451C0041-CA05-42BE-97C6-E92D4DF70742}"/>
          </ac:picMkLst>
        </pc:picChg>
        <pc:picChg chg="del">
          <ac:chgData name="Tsonis, Anthea (DIS)" userId="03268b0c-ee2f-48e6-bf78-8030d489137e" providerId="ADAL" clId="{EEAEC97D-8AA3-4430-92C3-0B6E7B7234BA}" dt="2021-07-28T04:15:30.555" v="1595" actId="478"/>
          <ac:picMkLst>
            <pc:docMk/>
            <pc:sldMk cId="2183052425" sldId="281"/>
            <ac:picMk id="4" creationId="{C92DCF6E-5F7C-43C5-A41C-686745042B2F}"/>
          </ac:picMkLst>
        </pc:picChg>
        <pc:picChg chg="del">
          <ac:chgData name="Tsonis, Anthea (DIS)" userId="03268b0c-ee2f-48e6-bf78-8030d489137e" providerId="ADAL" clId="{EEAEC97D-8AA3-4430-92C3-0B6E7B7234BA}" dt="2021-07-28T04:15:31.579" v="1596" actId="478"/>
          <ac:picMkLst>
            <pc:docMk/>
            <pc:sldMk cId="2183052425" sldId="281"/>
            <ac:picMk id="6" creationId="{C3A0D8D3-34D9-4B0C-A1A1-76AB436B197A}"/>
          </ac:picMkLst>
        </pc:picChg>
        <pc:picChg chg="add del mod">
          <ac:chgData name="Tsonis, Anthea (DIS)" userId="03268b0c-ee2f-48e6-bf78-8030d489137e" providerId="ADAL" clId="{EEAEC97D-8AA3-4430-92C3-0B6E7B7234BA}" dt="2021-07-29T01:57:37.518" v="6611" actId="478"/>
          <ac:picMkLst>
            <pc:docMk/>
            <pc:sldMk cId="2183052425" sldId="281"/>
            <ac:picMk id="7" creationId="{38603D35-991A-441E-954E-EE920C2EE859}"/>
          </ac:picMkLst>
        </pc:picChg>
        <pc:picChg chg="del">
          <ac:chgData name="Tsonis, Anthea (DIS)" userId="03268b0c-ee2f-48e6-bf78-8030d489137e" providerId="ADAL" clId="{EEAEC97D-8AA3-4430-92C3-0B6E7B7234BA}" dt="2021-07-28T04:15:32.403" v="1597" actId="478"/>
          <ac:picMkLst>
            <pc:docMk/>
            <pc:sldMk cId="2183052425" sldId="281"/>
            <ac:picMk id="9" creationId="{27185B81-D60A-442E-9D27-F6520B71E35A}"/>
          </ac:picMkLst>
        </pc:picChg>
      </pc:sldChg>
      <pc:sldChg chg="addSp delSp modSp add mod modNotesTx">
        <pc:chgData name="Tsonis, Anthea (DIS)" userId="03268b0c-ee2f-48e6-bf78-8030d489137e" providerId="ADAL" clId="{EEAEC97D-8AA3-4430-92C3-0B6E7B7234BA}" dt="2021-07-29T06:27:46.654" v="13685" actId="1076"/>
        <pc:sldMkLst>
          <pc:docMk/>
          <pc:sldMk cId="1136041847" sldId="282"/>
        </pc:sldMkLst>
        <pc:spChg chg="mod">
          <ac:chgData name="Tsonis, Anthea (DIS)" userId="03268b0c-ee2f-48e6-bf78-8030d489137e" providerId="ADAL" clId="{EEAEC97D-8AA3-4430-92C3-0B6E7B7234BA}" dt="2021-07-28T07:05:37.476" v="3592" actId="14100"/>
          <ac:spMkLst>
            <pc:docMk/>
            <pc:sldMk cId="1136041847" sldId="282"/>
            <ac:spMk id="2" creationId="{00000000-0000-0000-0000-000000000000}"/>
          </ac:spMkLst>
        </pc:spChg>
        <pc:spChg chg="del mod">
          <ac:chgData name="Tsonis, Anthea (DIS)" userId="03268b0c-ee2f-48e6-bf78-8030d489137e" providerId="ADAL" clId="{EEAEC97D-8AA3-4430-92C3-0B6E7B7234BA}" dt="2021-07-28T07:05:43.115" v="3594" actId="478"/>
          <ac:spMkLst>
            <pc:docMk/>
            <pc:sldMk cId="1136041847" sldId="282"/>
            <ac:spMk id="4" creationId="{00000000-0000-0000-0000-000000000000}"/>
          </ac:spMkLst>
        </pc:spChg>
        <pc:spChg chg="add del mod">
          <ac:chgData name="Tsonis, Anthea (DIS)" userId="03268b0c-ee2f-48e6-bf78-8030d489137e" providerId="ADAL" clId="{EEAEC97D-8AA3-4430-92C3-0B6E7B7234BA}" dt="2021-07-28T07:05:45.245" v="3595" actId="478"/>
          <ac:spMkLst>
            <pc:docMk/>
            <pc:sldMk cId="1136041847" sldId="282"/>
            <ac:spMk id="5" creationId="{A5497C17-67C9-4660-8FD1-ED9BF0C6B3A0}"/>
          </ac:spMkLst>
        </pc:spChg>
        <pc:spChg chg="del">
          <ac:chgData name="Tsonis, Anthea (DIS)" userId="03268b0c-ee2f-48e6-bf78-8030d489137e" providerId="ADAL" clId="{EEAEC97D-8AA3-4430-92C3-0B6E7B7234BA}" dt="2021-07-28T07:05:46.856" v="3596" actId="478"/>
          <ac:spMkLst>
            <pc:docMk/>
            <pc:sldMk cId="1136041847" sldId="282"/>
            <ac:spMk id="7" creationId="{FAAA99BF-992C-4CF4-B2BF-5C2D4736A61C}"/>
          </ac:spMkLst>
        </pc:spChg>
        <pc:spChg chg="add mod">
          <ac:chgData name="Tsonis, Anthea (DIS)" userId="03268b0c-ee2f-48e6-bf78-8030d489137e" providerId="ADAL" clId="{EEAEC97D-8AA3-4430-92C3-0B6E7B7234BA}" dt="2021-07-29T06:27:46.654" v="13685" actId="1076"/>
          <ac:spMkLst>
            <pc:docMk/>
            <pc:sldMk cId="1136041847" sldId="282"/>
            <ac:spMk id="10" creationId="{795A2FD5-3B95-4EEB-A1E6-E823DBCD4E0A}"/>
          </ac:spMkLst>
        </pc:spChg>
        <pc:picChg chg="del">
          <ac:chgData name="Tsonis, Anthea (DIS)" userId="03268b0c-ee2f-48e6-bf78-8030d489137e" providerId="ADAL" clId="{EEAEC97D-8AA3-4430-92C3-0B6E7B7234BA}" dt="2021-07-28T07:05:23.682" v="3589" actId="478"/>
          <ac:picMkLst>
            <pc:docMk/>
            <pc:sldMk cId="1136041847" sldId="282"/>
            <ac:picMk id="6" creationId="{D0CDC31D-F473-430C-8864-B567E58656F5}"/>
          </ac:picMkLst>
        </pc:picChg>
        <pc:picChg chg="del">
          <ac:chgData name="Tsonis, Anthea (DIS)" userId="03268b0c-ee2f-48e6-bf78-8030d489137e" providerId="ADAL" clId="{EEAEC97D-8AA3-4430-92C3-0B6E7B7234BA}" dt="2021-07-28T07:05:24.765" v="3590" actId="478"/>
          <ac:picMkLst>
            <pc:docMk/>
            <pc:sldMk cId="1136041847" sldId="282"/>
            <ac:picMk id="9" creationId="{7FA2C2D4-C01A-4FB2-9A9B-0525F9A31C18}"/>
          </ac:picMkLst>
        </pc:picChg>
      </pc:sldChg>
      <pc:sldChg chg="modSp add mod ord modNotesTx">
        <pc:chgData name="Tsonis, Anthea (DIS)" userId="03268b0c-ee2f-48e6-bf78-8030d489137e" providerId="ADAL" clId="{EEAEC97D-8AA3-4430-92C3-0B6E7B7234BA}" dt="2021-07-29T06:23:19.954" v="13425" actId="313"/>
        <pc:sldMkLst>
          <pc:docMk/>
          <pc:sldMk cId="2852817085" sldId="283"/>
        </pc:sldMkLst>
        <pc:spChg chg="mod">
          <ac:chgData name="Tsonis, Anthea (DIS)" userId="03268b0c-ee2f-48e6-bf78-8030d489137e" providerId="ADAL" clId="{EEAEC97D-8AA3-4430-92C3-0B6E7B7234BA}" dt="2021-07-29T06:02:14.201" v="12274" actId="20577"/>
          <ac:spMkLst>
            <pc:docMk/>
            <pc:sldMk cId="2852817085" sldId="283"/>
            <ac:spMk id="2" creationId="{00000000-0000-0000-0000-000000000000}"/>
          </ac:spMkLst>
        </pc:spChg>
        <pc:spChg chg="mod">
          <ac:chgData name="Tsonis, Anthea (DIS)" userId="03268b0c-ee2f-48e6-bf78-8030d489137e" providerId="ADAL" clId="{EEAEC97D-8AA3-4430-92C3-0B6E7B7234BA}" dt="2021-07-29T04:35:48.475" v="11421" actId="1076"/>
          <ac:spMkLst>
            <pc:docMk/>
            <pc:sldMk cId="2852817085" sldId="283"/>
            <ac:spMk id="7" creationId="{5A4DC33E-EDB1-49DC-BDF3-EC608882312D}"/>
          </ac:spMkLst>
        </pc:spChg>
        <pc:picChg chg="mod">
          <ac:chgData name="Tsonis, Anthea (DIS)" userId="03268b0c-ee2f-48e6-bf78-8030d489137e" providerId="ADAL" clId="{EEAEC97D-8AA3-4430-92C3-0B6E7B7234BA}" dt="2021-07-29T06:03:51.090" v="12307" actId="14100"/>
          <ac:picMkLst>
            <pc:docMk/>
            <pc:sldMk cId="2852817085" sldId="283"/>
            <ac:picMk id="5" creationId="{47D19516-4761-4947-B6A0-708BA57D5EA0}"/>
          </ac:picMkLst>
        </pc:picChg>
      </pc:sldChg>
      <pc:sldChg chg="addSp delSp modSp add del mod modNotesTx">
        <pc:chgData name="Tsonis, Anthea (DIS)" userId="03268b0c-ee2f-48e6-bf78-8030d489137e" providerId="ADAL" clId="{EEAEC97D-8AA3-4430-92C3-0B6E7B7234BA}" dt="2021-07-29T03:55:32.108" v="10893" actId="2696"/>
        <pc:sldMkLst>
          <pc:docMk/>
          <pc:sldMk cId="3583164248" sldId="283"/>
        </pc:sldMkLst>
        <pc:spChg chg="del mod">
          <ac:chgData name="Tsonis, Anthea (DIS)" userId="03268b0c-ee2f-48e6-bf78-8030d489137e" providerId="ADAL" clId="{EEAEC97D-8AA3-4430-92C3-0B6E7B7234BA}" dt="2021-07-29T03:11:58.271" v="9268" actId="478"/>
          <ac:spMkLst>
            <pc:docMk/>
            <pc:sldMk cId="3583164248" sldId="283"/>
            <ac:spMk id="4" creationId="{BAFD8414-CCFD-40CC-B321-703CFE32DBD6}"/>
          </ac:spMkLst>
        </pc:spChg>
        <pc:spChg chg="add mod">
          <ac:chgData name="Tsonis, Anthea (DIS)" userId="03268b0c-ee2f-48e6-bf78-8030d489137e" providerId="ADAL" clId="{EEAEC97D-8AA3-4430-92C3-0B6E7B7234BA}" dt="2021-07-29T03:43:50.066" v="10675" actId="113"/>
          <ac:spMkLst>
            <pc:docMk/>
            <pc:sldMk cId="3583164248" sldId="283"/>
            <ac:spMk id="7" creationId="{5A4DC33E-EDB1-49DC-BDF3-EC608882312D}"/>
          </ac:spMkLst>
        </pc:spChg>
        <pc:picChg chg="add mod">
          <ac:chgData name="Tsonis, Anthea (DIS)" userId="03268b0c-ee2f-48e6-bf78-8030d489137e" providerId="ADAL" clId="{EEAEC97D-8AA3-4430-92C3-0B6E7B7234BA}" dt="2021-07-29T03:12:38.485" v="9271" actId="1076"/>
          <ac:picMkLst>
            <pc:docMk/>
            <pc:sldMk cId="3583164248" sldId="283"/>
            <ac:picMk id="5" creationId="{47D19516-4761-4947-B6A0-708BA57D5EA0}"/>
          </ac:picMkLst>
        </pc:picChg>
        <pc:picChg chg="del">
          <ac:chgData name="Tsonis, Anthea (DIS)" userId="03268b0c-ee2f-48e6-bf78-8030d489137e" providerId="ADAL" clId="{EEAEC97D-8AA3-4430-92C3-0B6E7B7234BA}" dt="2021-07-29T03:11:55.662" v="9266" actId="478"/>
          <ac:picMkLst>
            <pc:docMk/>
            <pc:sldMk cId="3583164248" sldId="283"/>
            <ac:picMk id="8" creationId="{148FE201-2810-4714-A7BC-A1AB0E78320A}"/>
          </ac:picMkLst>
        </pc:picChg>
      </pc:sldChg>
      <pc:sldChg chg="addSp delSp modSp add mod modNotesTx">
        <pc:chgData name="Tsonis, Anthea (DIS)" userId="03268b0c-ee2f-48e6-bf78-8030d489137e" providerId="ADAL" clId="{EEAEC97D-8AA3-4430-92C3-0B6E7B7234BA}" dt="2021-07-29T06:18:40.246" v="12944" actId="20577"/>
        <pc:sldMkLst>
          <pc:docMk/>
          <pc:sldMk cId="1418398401" sldId="284"/>
        </pc:sldMkLst>
        <pc:spChg chg="mod">
          <ac:chgData name="Tsonis, Anthea (DIS)" userId="03268b0c-ee2f-48e6-bf78-8030d489137e" providerId="ADAL" clId="{EEAEC97D-8AA3-4430-92C3-0B6E7B7234BA}" dt="2021-07-29T06:02:43.458" v="12300" actId="20577"/>
          <ac:spMkLst>
            <pc:docMk/>
            <pc:sldMk cId="1418398401" sldId="284"/>
            <ac:spMk id="2" creationId="{00000000-0000-0000-0000-000000000000}"/>
          </ac:spMkLst>
        </pc:spChg>
        <pc:spChg chg="mod">
          <ac:chgData name="Tsonis, Anthea (DIS)" userId="03268b0c-ee2f-48e6-bf78-8030d489137e" providerId="ADAL" clId="{EEAEC97D-8AA3-4430-92C3-0B6E7B7234BA}" dt="2021-07-29T06:14:09.305" v="12694" actId="5793"/>
          <ac:spMkLst>
            <pc:docMk/>
            <pc:sldMk cId="1418398401" sldId="284"/>
            <ac:spMk id="7" creationId="{5A4DC33E-EDB1-49DC-BDF3-EC608882312D}"/>
          </ac:spMkLst>
        </pc:spChg>
        <pc:picChg chg="add mod">
          <ac:chgData name="Tsonis, Anthea (DIS)" userId="03268b0c-ee2f-48e6-bf78-8030d489137e" providerId="ADAL" clId="{EEAEC97D-8AA3-4430-92C3-0B6E7B7234BA}" dt="2021-07-29T06:03:32.508" v="12305" actId="1076"/>
          <ac:picMkLst>
            <pc:docMk/>
            <pc:sldMk cId="1418398401" sldId="284"/>
            <ac:picMk id="4" creationId="{3B4B884E-12C0-45EB-8719-509CCD113F0B}"/>
          </ac:picMkLst>
        </pc:picChg>
        <pc:picChg chg="del">
          <ac:chgData name="Tsonis, Anthea (DIS)" userId="03268b0c-ee2f-48e6-bf78-8030d489137e" providerId="ADAL" clId="{EEAEC97D-8AA3-4430-92C3-0B6E7B7234BA}" dt="2021-07-29T06:03:24.045" v="12302" actId="478"/>
          <ac:picMkLst>
            <pc:docMk/>
            <pc:sldMk cId="1418398401" sldId="284"/>
            <ac:picMk id="5" creationId="{47D19516-4761-4947-B6A0-708BA57D5EA0}"/>
          </ac:picMkLst>
        </pc:picChg>
      </pc:sldChg>
    </pc:docChg>
  </pc:docChgLst>
  <pc:docChgLst>
    <pc:chgData name="Chellew, Sophie (DIS)" userId="S::sophie.chellew@sa.gov.au::a3bd5107-064e-4843-a540-dfe2bc3ebc3a" providerId="AD" clId="Web-{1677DCDE-CA69-48A0-8270-526B3BE0A74D}"/>
    <pc:docChg chg="modSld">
      <pc:chgData name="Chellew, Sophie (DIS)" userId="S::sophie.chellew@sa.gov.au::a3bd5107-064e-4843-a540-dfe2bc3ebc3a" providerId="AD" clId="Web-{1677DCDE-CA69-48A0-8270-526B3BE0A74D}" dt="2021-07-29T04:12:39.768" v="1"/>
      <pc:docMkLst>
        <pc:docMk/>
      </pc:docMkLst>
      <pc:sldChg chg="modNotes">
        <pc:chgData name="Chellew, Sophie (DIS)" userId="S::sophie.chellew@sa.gov.au::a3bd5107-064e-4843-a540-dfe2bc3ebc3a" providerId="AD" clId="Web-{1677DCDE-CA69-48A0-8270-526B3BE0A74D}" dt="2021-07-29T04:12:39.768" v="1"/>
        <pc:sldMkLst>
          <pc:docMk/>
          <pc:sldMk cId="2183052425" sldId="281"/>
        </pc:sldMkLst>
      </pc:sldChg>
    </pc:docChg>
  </pc:docChgLst>
  <pc:docChgLst>
    <pc:chgData name="Chellew, Sophie (DIS)" userId="S::sophie.chellew@sa.gov.au::a3bd5107-064e-4843-a540-dfe2bc3ebc3a" providerId="AD" clId="Web-{744E6B1B-57F1-4E4D-80DE-16A20EBE1D73}"/>
    <pc:docChg chg="modSld">
      <pc:chgData name="Chellew, Sophie (DIS)" userId="S::sophie.chellew@sa.gov.au::a3bd5107-064e-4843-a540-dfe2bc3ebc3a" providerId="AD" clId="Web-{744E6B1B-57F1-4E4D-80DE-16A20EBE1D73}" dt="2021-07-28T06:04:14.702" v="993" actId="20577"/>
      <pc:docMkLst>
        <pc:docMk/>
      </pc:docMkLst>
      <pc:sldChg chg="modNotes">
        <pc:chgData name="Chellew, Sophie (DIS)" userId="S::sophie.chellew@sa.gov.au::a3bd5107-064e-4843-a540-dfe2bc3ebc3a" providerId="AD" clId="Web-{744E6B1B-57F1-4E4D-80DE-16A20EBE1D73}" dt="2021-07-28T05:07:00.105" v="307"/>
        <pc:sldMkLst>
          <pc:docMk/>
          <pc:sldMk cId="2800773901" sldId="274"/>
        </pc:sldMkLst>
      </pc:sldChg>
      <pc:sldChg chg="modNotes">
        <pc:chgData name="Chellew, Sophie (DIS)" userId="S::sophie.chellew@sa.gov.au::a3bd5107-064e-4843-a540-dfe2bc3ebc3a" providerId="AD" clId="Web-{744E6B1B-57F1-4E4D-80DE-16A20EBE1D73}" dt="2021-07-28T04:56:45.185" v="215"/>
        <pc:sldMkLst>
          <pc:docMk/>
          <pc:sldMk cId="763757268" sldId="275"/>
        </pc:sldMkLst>
      </pc:sldChg>
      <pc:sldChg chg="modSp modNotes">
        <pc:chgData name="Chellew, Sophie (DIS)" userId="S::sophie.chellew@sa.gov.au::a3bd5107-064e-4843-a540-dfe2bc3ebc3a" providerId="AD" clId="Web-{744E6B1B-57F1-4E4D-80DE-16A20EBE1D73}" dt="2021-07-28T06:04:14.702" v="993" actId="20577"/>
        <pc:sldMkLst>
          <pc:docMk/>
          <pc:sldMk cId="2733071584" sldId="277"/>
        </pc:sldMkLst>
        <pc:spChg chg="mod">
          <ac:chgData name="Chellew, Sophie (DIS)" userId="S::sophie.chellew@sa.gov.au::a3bd5107-064e-4843-a540-dfe2bc3ebc3a" providerId="AD" clId="Web-{744E6B1B-57F1-4E4D-80DE-16A20EBE1D73}" dt="2021-07-28T06:04:14.702" v="993" actId="20577"/>
          <ac:spMkLst>
            <pc:docMk/>
            <pc:sldMk cId="2733071584" sldId="277"/>
            <ac:spMk id="3" creationId="{8C5FB1EF-2CAF-4D31-82A2-A12C90F7999B}"/>
          </ac:spMkLst>
        </pc:spChg>
      </pc:sldChg>
      <pc:sldChg chg="addSp modSp addCm modNotes">
        <pc:chgData name="Chellew, Sophie (DIS)" userId="S::sophie.chellew@sa.gov.au::a3bd5107-064e-4843-a540-dfe2bc3ebc3a" providerId="AD" clId="Web-{744E6B1B-57F1-4E4D-80DE-16A20EBE1D73}" dt="2021-07-28T05:47:34.163" v="987"/>
        <pc:sldMkLst>
          <pc:docMk/>
          <pc:sldMk cId="990882332" sldId="279"/>
        </pc:sldMkLst>
        <pc:picChg chg="add mod">
          <ac:chgData name="Chellew, Sophie (DIS)" userId="S::sophie.chellew@sa.gov.au::a3bd5107-064e-4843-a540-dfe2bc3ebc3a" providerId="AD" clId="Web-{744E6B1B-57F1-4E4D-80DE-16A20EBE1D73}" dt="2021-07-28T05:12:32.660" v="316" actId="1076"/>
          <ac:picMkLst>
            <pc:docMk/>
            <pc:sldMk cId="990882332" sldId="279"/>
            <ac:picMk id="3" creationId="{0E5659B7-8B90-4DC8-B278-67E50744A5A8}"/>
          </ac:picMkLst>
        </pc:picChg>
        <pc:picChg chg="add mod">
          <ac:chgData name="Chellew, Sophie (DIS)" userId="S::sophie.chellew@sa.gov.au::a3bd5107-064e-4843-a540-dfe2bc3ebc3a" providerId="AD" clId="Web-{744E6B1B-57F1-4E4D-80DE-16A20EBE1D73}" dt="2021-07-28T05:12:42.598" v="321" actId="1076"/>
          <ac:picMkLst>
            <pc:docMk/>
            <pc:sldMk cId="990882332" sldId="279"/>
            <ac:picMk id="4" creationId="{430E1E57-F036-4786-A58E-A4143BF06A52}"/>
          </ac:picMkLst>
        </pc:picChg>
        <pc:picChg chg="add mod">
          <ac:chgData name="Chellew, Sophie (DIS)" userId="S::sophie.chellew@sa.gov.au::a3bd5107-064e-4843-a540-dfe2bc3ebc3a" providerId="AD" clId="Web-{744E6B1B-57F1-4E4D-80DE-16A20EBE1D73}" dt="2021-07-28T05:12:46.692" v="323" actId="14100"/>
          <ac:picMkLst>
            <pc:docMk/>
            <pc:sldMk cId="990882332" sldId="279"/>
            <ac:picMk id="5" creationId="{3FDFAA82-A7C2-4926-AE2B-71C487AD8E85}"/>
          </ac:picMkLst>
        </pc:picChg>
      </pc:sldChg>
      <pc:sldChg chg="addSp modSp modNotes">
        <pc:chgData name="Chellew, Sophie (DIS)" userId="S::sophie.chellew@sa.gov.au::a3bd5107-064e-4843-a540-dfe2bc3ebc3a" providerId="AD" clId="Web-{744E6B1B-57F1-4E4D-80DE-16A20EBE1D73}" dt="2021-07-28T05:55:24.424" v="990"/>
        <pc:sldMkLst>
          <pc:docMk/>
          <pc:sldMk cId="2183052425" sldId="281"/>
        </pc:sldMkLst>
        <pc:picChg chg="add mod">
          <ac:chgData name="Chellew, Sophie (DIS)" userId="S::sophie.chellew@sa.gov.au::a3bd5107-064e-4843-a540-dfe2bc3ebc3a" providerId="AD" clId="Web-{744E6B1B-57F1-4E4D-80DE-16A20EBE1D73}" dt="2021-07-28T04:59:34.032" v="219" actId="1076"/>
          <ac:picMkLst>
            <pc:docMk/>
            <pc:sldMk cId="2183052425" sldId="281"/>
            <ac:picMk id="3" creationId="{D6136677-3EB4-4322-87E3-ED523B02224A}"/>
          </ac:picMkLst>
        </pc:picChg>
      </pc:sldChg>
    </pc:docChg>
  </pc:docChgLst>
  <pc:docChgLst>
    <pc:chgData name="Morris, Natalie (DIS)" userId="S::natalie.morris3@sa.gov.au::9ef367a8-ad7a-435f-9993-aeee81c30e8c" providerId="AD" clId="Web-{5BA732C9-A315-47BA-A9B5-3EE4FD819A8F}"/>
    <pc:docChg chg="modSld">
      <pc:chgData name="Morris, Natalie (DIS)" userId="S::natalie.morris3@sa.gov.au::9ef367a8-ad7a-435f-9993-aeee81c30e8c" providerId="AD" clId="Web-{5BA732C9-A315-47BA-A9B5-3EE4FD819A8F}" dt="2021-07-29T08:11:29.557" v="191" actId="20577"/>
      <pc:docMkLst>
        <pc:docMk/>
      </pc:docMkLst>
      <pc:sldChg chg="modSp">
        <pc:chgData name="Morris, Natalie (DIS)" userId="S::natalie.morris3@sa.gov.au::9ef367a8-ad7a-435f-9993-aeee81c30e8c" providerId="AD" clId="Web-{5BA732C9-A315-47BA-A9B5-3EE4FD819A8F}" dt="2021-07-29T08:11:13.416" v="189" actId="20577"/>
        <pc:sldMkLst>
          <pc:docMk/>
          <pc:sldMk cId="2800773901" sldId="274"/>
        </pc:sldMkLst>
        <pc:spChg chg="mod">
          <ac:chgData name="Morris, Natalie (DIS)" userId="S::natalie.morris3@sa.gov.au::9ef367a8-ad7a-435f-9993-aeee81c30e8c" providerId="AD" clId="Web-{5BA732C9-A315-47BA-A9B5-3EE4FD819A8F}" dt="2021-07-29T08:11:13.416" v="189" actId="20577"/>
          <ac:spMkLst>
            <pc:docMk/>
            <pc:sldMk cId="2800773901" sldId="274"/>
            <ac:spMk id="12" creationId="{7F20A942-7631-447F-9ABB-FA2EC86CD884}"/>
          </ac:spMkLst>
        </pc:spChg>
        <pc:picChg chg="mod">
          <ac:chgData name="Morris, Natalie (DIS)" userId="S::natalie.morris3@sa.gov.au::9ef367a8-ad7a-435f-9993-aeee81c30e8c" providerId="AD" clId="Web-{5BA732C9-A315-47BA-A9B5-3EE4FD819A8F}" dt="2021-07-29T08:05:55.581" v="92" actId="1076"/>
          <ac:picMkLst>
            <pc:docMk/>
            <pc:sldMk cId="2800773901" sldId="274"/>
            <ac:picMk id="8" creationId="{0F1DDBE3-C7D0-46D9-ABA4-1C5A987ACF82}"/>
          </ac:picMkLst>
        </pc:picChg>
        <pc:picChg chg="mod">
          <ac:chgData name="Morris, Natalie (DIS)" userId="S::natalie.morris3@sa.gov.au::9ef367a8-ad7a-435f-9993-aeee81c30e8c" providerId="AD" clId="Web-{5BA732C9-A315-47BA-A9B5-3EE4FD819A8F}" dt="2021-07-29T08:06:09.816" v="94" actId="1076"/>
          <ac:picMkLst>
            <pc:docMk/>
            <pc:sldMk cId="2800773901" sldId="274"/>
            <ac:picMk id="14" creationId="{242DF7E0-037F-46B9-9F16-7CF91B11AF22}"/>
          </ac:picMkLst>
        </pc:picChg>
      </pc:sldChg>
      <pc:sldChg chg="modSp">
        <pc:chgData name="Morris, Natalie (DIS)" userId="S::natalie.morris3@sa.gov.au::9ef367a8-ad7a-435f-9993-aeee81c30e8c" providerId="AD" clId="Web-{5BA732C9-A315-47BA-A9B5-3EE4FD819A8F}" dt="2021-07-29T08:11:29.557" v="191" actId="20577"/>
        <pc:sldMkLst>
          <pc:docMk/>
          <pc:sldMk cId="2852817085" sldId="283"/>
        </pc:sldMkLst>
        <pc:spChg chg="mod">
          <ac:chgData name="Morris, Natalie (DIS)" userId="S::natalie.morris3@sa.gov.au::9ef367a8-ad7a-435f-9993-aeee81c30e8c" providerId="AD" clId="Web-{5BA732C9-A315-47BA-A9B5-3EE4FD819A8F}" dt="2021-07-29T08:11:29.557" v="191" actId="20577"/>
          <ac:spMkLst>
            <pc:docMk/>
            <pc:sldMk cId="2852817085" sldId="283"/>
            <ac:spMk id="7" creationId="{5A4DC33E-EDB1-49DC-BDF3-EC608882312D}"/>
          </ac:spMkLst>
        </pc:spChg>
      </pc:sldChg>
      <pc:sldChg chg="modSp">
        <pc:chgData name="Morris, Natalie (DIS)" userId="S::natalie.morris3@sa.gov.au::9ef367a8-ad7a-435f-9993-aeee81c30e8c" providerId="AD" clId="Web-{5BA732C9-A315-47BA-A9B5-3EE4FD819A8F}" dt="2021-07-29T08:10:48.619" v="181" actId="20577"/>
        <pc:sldMkLst>
          <pc:docMk/>
          <pc:sldMk cId="1418398401" sldId="284"/>
        </pc:sldMkLst>
        <pc:spChg chg="mod">
          <ac:chgData name="Morris, Natalie (DIS)" userId="S::natalie.morris3@sa.gov.au::9ef367a8-ad7a-435f-9993-aeee81c30e8c" providerId="AD" clId="Web-{5BA732C9-A315-47BA-A9B5-3EE4FD819A8F}" dt="2021-07-29T08:10:48.619" v="181" actId="20577"/>
          <ac:spMkLst>
            <pc:docMk/>
            <pc:sldMk cId="1418398401" sldId="284"/>
            <ac:spMk id="7" creationId="{5A4DC33E-EDB1-49DC-BDF3-EC608882312D}"/>
          </ac:spMkLst>
        </pc:spChg>
      </pc:sldChg>
    </pc:docChg>
  </pc:docChgLst>
  <pc:docChgLst>
    <pc:chgData name="Morris, Natalie (DIS)" userId="S::natalie.morris3@sa.gov.au::9ef367a8-ad7a-435f-9993-aeee81c30e8c" providerId="AD" clId="Web-{46DDEAE4-78EC-4010-B680-778173207D30}"/>
    <pc:docChg chg="modSld">
      <pc:chgData name="Morris, Natalie (DIS)" userId="S::natalie.morris3@sa.gov.au::9ef367a8-ad7a-435f-9993-aeee81c30e8c" providerId="AD" clId="Web-{46DDEAE4-78EC-4010-B680-778173207D30}" dt="2021-07-30T06:19:53.596" v="4" actId="20577"/>
      <pc:docMkLst>
        <pc:docMk/>
      </pc:docMkLst>
      <pc:sldChg chg="modSp">
        <pc:chgData name="Morris, Natalie (DIS)" userId="S::natalie.morris3@sa.gov.au::9ef367a8-ad7a-435f-9993-aeee81c30e8c" providerId="AD" clId="Web-{46DDEAE4-78EC-4010-B680-778173207D30}" dt="2021-07-30T06:19:53.596" v="4" actId="20577"/>
        <pc:sldMkLst>
          <pc:docMk/>
          <pc:sldMk cId="206330269" sldId="280"/>
        </pc:sldMkLst>
        <pc:spChg chg="mod">
          <ac:chgData name="Morris, Natalie (DIS)" userId="S::natalie.morris3@sa.gov.au::9ef367a8-ad7a-435f-9993-aeee81c30e8c" providerId="AD" clId="Web-{46DDEAE4-78EC-4010-B680-778173207D30}" dt="2021-07-30T06:19:53.596" v="4" actId="20577"/>
          <ac:spMkLst>
            <pc:docMk/>
            <pc:sldMk cId="206330269" sldId="280"/>
            <ac:spMk id="4" creationId="{19460195-A981-410C-8FA9-C4BCB9F18AB9}"/>
          </ac:spMkLst>
        </pc:spChg>
      </pc:sldChg>
    </pc:docChg>
  </pc:docChgLst>
  <pc:docChgLst>
    <pc:chgData name="Andary, Emily (DIS)" userId="S::emily.andary2@sa.gov.au::c006a846-1dd0-44c2-94cc-73d6e0e827b2" providerId="AD" clId="Web-{DF33A68E-ED44-4708-B048-6E200F66BA92}"/>
    <pc:docChg chg="modSld">
      <pc:chgData name="Andary, Emily (DIS)" userId="S::emily.andary2@sa.gov.au::c006a846-1dd0-44c2-94cc-73d6e0e827b2" providerId="AD" clId="Web-{DF33A68E-ED44-4708-B048-6E200F66BA92}" dt="2021-07-30T01:51:24.951" v="1"/>
      <pc:docMkLst>
        <pc:docMk/>
      </pc:docMkLst>
      <pc:sldChg chg="modNotes">
        <pc:chgData name="Andary, Emily (DIS)" userId="S::emily.andary2@sa.gov.au::c006a846-1dd0-44c2-94cc-73d6e0e827b2" providerId="AD" clId="Web-{DF33A68E-ED44-4708-B048-6E200F66BA92}" dt="2021-07-30T01:51:24.951" v="1"/>
        <pc:sldMkLst>
          <pc:docMk/>
          <pc:sldMk cId="2852817085" sldId="283"/>
        </pc:sldMkLst>
      </pc:sldChg>
    </pc:docChg>
  </pc:docChgLst>
  <pc:docChgLst>
    <pc:chgData name="Chellew, Sophie (DIS)" userId="S::sophie.chellew@sa.gov.au::a3bd5107-064e-4843-a540-dfe2bc3ebc3a" providerId="AD" clId="Web-{2724D5DC-9ECE-4796-955A-54106EC131A8}"/>
    <pc:docChg chg="modSld">
      <pc:chgData name="Chellew, Sophie (DIS)" userId="S::sophie.chellew@sa.gov.au::a3bd5107-064e-4843-a540-dfe2bc3ebc3a" providerId="AD" clId="Web-{2724D5DC-9ECE-4796-955A-54106EC131A8}" dt="2021-07-28T06:58:56.421" v="4"/>
      <pc:docMkLst>
        <pc:docMk/>
      </pc:docMkLst>
      <pc:sldChg chg="modSp">
        <pc:chgData name="Chellew, Sophie (DIS)" userId="S::sophie.chellew@sa.gov.au::a3bd5107-064e-4843-a540-dfe2bc3ebc3a" providerId="AD" clId="Web-{2724D5DC-9ECE-4796-955A-54106EC131A8}" dt="2021-07-28T06:14:51.878" v="3" actId="20577"/>
        <pc:sldMkLst>
          <pc:docMk/>
          <pc:sldMk cId="1349177133" sldId="268"/>
        </pc:sldMkLst>
        <pc:spChg chg="mod">
          <ac:chgData name="Chellew, Sophie (DIS)" userId="S::sophie.chellew@sa.gov.au::a3bd5107-064e-4843-a540-dfe2bc3ebc3a" providerId="AD" clId="Web-{2724D5DC-9ECE-4796-955A-54106EC131A8}" dt="2021-07-28T06:14:51.878" v="3" actId="20577"/>
          <ac:spMkLst>
            <pc:docMk/>
            <pc:sldMk cId="1349177133" sldId="268"/>
            <ac:spMk id="2" creationId="{1DB468EA-2087-7D43-A779-45F913FCE7F2}"/>
          </ac:spMkLst>
        </pc:spChg>
      </pc:sldChg>
      <pc:sldChg chg="delCm">
        <pc:chgData name="Chellew, Sophie (DIS)" userId="S::sophie.chellew@sa.gov.au::a3bd5107-064e-4843-a540-dfe2bc3ebc3a" providerId="AD" clId="Web-{2724D5DC-9ECE-4796-955A-54106EC131A8}" dt="2021-07-28T06:58:56.421" v="4"/>
        <pc:sldMkLst>
          <pc:docMk/>
          <pc:sldMk cId="990882332" sldId="279"/>
        </pc:sldMkLst>
      </pc:sldChg>
    </pc:docChg>
  </pc:docChgLst>
  <pc:docChgLst>
    <pc:chgData name="Andary, Emily (DIS)" userId="S::emily.andary2@sa.gov.au::c006a846-1dd0-44c2-94cc-73d6e0e827b2" providerId="AD" clId="Web-{254E32B7-5B4D-41DE-95A6-10C347C7E136}"/>
    <pc:docChg chg="modSld">
      <pc:chgData name="Andary, Emily (DIS)" userId="S::emily.andary2@sa.gov.au::c006a846-1dd0-44c2-94cc-73d6e0e827b2" providerId="AD" clId="Web-{254E32B7-5B4D-41DE-95A6-10C347C7E136}" dt="2021-08-03T01:28:30.958" v="1" actId="1076"/>
      <pc:docMkLst>
        <pc:docMk/>
      </pc:docMkLst>
      <pc:sldChg chg="modSp">
        <pc:chgData name="Andary, Emily (DIS)" userId="S::emily.andary2@sa.gov.au::c006a846-1dd0-44c2-94cc-73d6e0e827b2" providerId="AD" clId="Web-{254E32B7-5B4D-41DE-95A6-10C347C7E136}" dt="2021-08-03T01:28:30.958" v="1" actId="1076"/>
        <pc:sldMkLst>
          <pc:docMk/>
          <pc:sldMk cId="1349177133" sldId="268"/>
        </pc:sldMkLst>
        <pc:grpChg chg="mod">
          <ac:chgData name="Andary, Emily (DIS)" userId="S::emily.andary2@sa.gov.au::c006a846-1dd0-44c2-94cc-73d6e0e827b2" providerId="AD" clId="Web-{254E32B7-5B4D-41DE-95A6-10C347C7E136}" dt="2021-08-03T01:28:30.958" v="1" actId="1076"/>
          <ac:grpSpMkLst>
            <pc:docMk/>
            <pc:sldMk cId="1349177133" sldId="268"/>
            <ac:grpSpMk id="5" creationId="{451CDB92-54D1-E046-B531-EE39B8DE5732}"/>
          </ac:grpSpMkLst>
        </pc:grpChg>
      </pc:sldChg>
    </pc:docChg>
  </pc:docChgLst>
  <pc:docChgLst>
    <pc:chgData name="Tsonis, Anthea (DIS)" userId="S::anthea.tsonis2@sa.gov.au::03268b0c-ee2f-48e6-bf78-8030d489137e" providerId="AD" clId="Web-{A6D46DBD-C303-47A3-8B4D-436B8911974F}"/>
    <pc:docChg chg="sldOrd">
      <pc:chgData name="Tsonis, Anthea (DIS)" userId="S::anthea.tsonis2@sa.gov.au::03268b0c-ee2f-48e6-bf78-8030d489137e" providerId="AD" clId="Web-{A6D46DBD-C303-47A3-8B4D-436B8911974F}" dt="2021-07-29T05:31:31.966" v="1"/>
      <pc:docMkLst>
        <pc:docMk/>
      </pc:docMkLst>
      <pc:sldChg chg="ord">
        <pc:chgData name="Tsonis, Anthea (DIS)" userId="S::anthea.tsonis2@sa.gov.au::03268b0c-ee2f-48e6-bf78-8030d489137e" providerId="AD" clId="Web-{A6D46DBD-C303-47A3-8B4D-436B8911974F}" dt="2021-07-29T05:31:23.122" v="0"/>
        <pc:sldMkLst>
          <pc:docMk/>
          <pc:sldMk cId="2800773901" sldId="274"/>
        </pc:sldMkLst>
      </pc:sldChg>
      <pc:sldChg chg="ord">
        <pc:chgData name="Tsonis, Anthea (DIS)" userId="S::anthea.tsonis2@sa.gov.au::03268b0c-ee2f-48e6-bf78-8030d489137e" providerId="AD" clId="Web-{A6D46DBD-C303-47A3-8B4D-436B8911974F}" dt="2021-07-29T05:31:31.966" v="1"/>
        <pc:sldMkLst>
          <pc:docMk/>
          <pc:sldMk cId="2852817085" sldId="283"/>
        </pc:sldMkLst>
      </pc:sldChg>
    </pc:docChg>
  </pc:docChgLst>
  <pc:docChgLst>
    <pc:chgData name="Andary, Emily (DIS)" userId="S::emily.andary2@sa.gov.au::c006a846-1dd0-44c2-94cc-73d6e0e827b2" providerId="AD" clId="Web-{45C8CD67-784B-4964-9B01-F51BD35FEA6F}"/>
    <pc:docChg chg="modSld">
      <pc:chgData name="Andary, Emily (DIS)" userId="S::emily.andary2@sa.gov.au::c006a846-1dd0-44c2-94cc-73d6e0e827b2" providerId="AD" clId="Web-{45C8CD67-784B-4964-9B01-F51BD35FEA6F}" dt="2021-07-28T06:46:42.250" v="709"/>
      <pc:docMkLst>
        <pc:docMk/>
      </pc:docMkLst>
      <pc:sldChg chg="modNotes">
        <pc:chgData name="Andary, Emily (DIS)" userId="S::emily.andary2@sa.gov.au::c006a846-1dd0-44c2-94cc-73d6e0e827b2" providerId="AD" clId="Web-{45C8CD67-784B-4964-9B01-F51BD35FEA6F}" dt="2021-07-28T06:46:42.250" v="709"/>
        <pc:sldMkLst>
          <pc:docMk/>
          <pc:sldMk cId="2800773901" sldId="274"/>
        </pc:sldMkLst>
      </pc:sldChg>
      <pc:sldChg chg="modNotes">
        <pc:chgData name="Andary, Emily (DIS)" userId="S::emily.andary2@sa.gov.au::c006a846-1dd0-44c2-94cc-73d6e0e827b2" providerId="AD" clId="Web-{45C8CD67-784B-4964-9B01-F51BD35FEA6F}" dt="2021-07-28T06:03:13.783" v="400"/>
        <pc:sldMkLst>
          <pc:docMk/>
          <pc:sldMk cId="3871006878" sldId="276"/>
        </pc:sldMkLst>
      </pc:sldChg>
      <pc:sldChg chg="modNotes">
        <pc:chgData name="Andary, Emily (DIS)" userId="S::emily.andary2@sa.gov.au::c006a846-1dd0-44c2-94cc-73d6e0e827b2" providerId="AD" clId="Web-{45C8CD67-784B-4964-9B01-F51BD35FEA6F}" dt="2021-07-28T06:23:15.113" v="619"/>
        <pc:sldMkLst>
          <pc:docMk/>
          <pc:sldMk cId="2733071584" sldId="277"/>
        </pc:sldMkLst>
      </pc:sldChg>
      <pc:sldChg chg="modNotes">
        <pc:chgData name="Andary, Emily (DIS)" userId="S::emily.andary2@sa.gov.au::c006a846-1dd0-44c2-94cc-73d6e0e827b2" providerId="AD" clId="Web-{45C8CD67-784B-4964-9B01-F51BD35FEA6F}" dt="2021-07-28T06:05:32.691" v="505"/>
        <pc:sldMkLst>
          <pc:docMk/>
          <pc:sldMk cId="990882332" sldId="27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1BAD18-8F1B-454E-A7EA-2A75661EAEE7}" type="datetimeFigureOut">
              <a:rPr lang="en-AU" smtClean="0"/>
              <a:t>10/09/2021</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E777D82-D24B-411B-A64F-4B54CFD1E15F}" type="slidenum">
              <a:rPr lang="en-AU" smtClean="0"/>
              <a:t>‹#›</a:t>
            </a:fld>
            <a:endParaRPr lang="en-AU"/>
          </a:p>
        </p:txBody>
      </p:sp>
    </p:spTree>
    <p:extLst>
      <p:ext uri="{BB962C8B-B14F-4D97-AF65-F5344CB8AC3E}">
        <p14:creationId xmlns:p14="http://schemas.microsoft.com/office/powerpoint/2010/main" val="4236430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6D4C1C-7E7B-8C47-9B31-D43C0CE9238E}" type="datetimeFigureOut">
              <a:rPr lang="en-US" smtClean="0"/>
              <a:t>9/10/2021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C1CBD7-B536-C24F-B824-13845BC0752A}" type="slidenum">
              <a:rPr lang="en-US" smtClean="0"/>
              <a:t>‹#›</a:t>
            </a:fld>
            <a:endParaRPr lang="en-US"/>
          </a:p>
        </p:txBody>
      </p:sp>
    </p:spTree>
    <p:extLst>
      <p:ext uri="{BB962C8B-B14F-4D97-AF65-F5344CB8AC3E}">
        <p14:creationId xmlns:p14="http://schemas.microsoft.com/office/powerpoint/2010/main" val="1349011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E1C1CBD7-B536-C24F-B824-13845BC0752A}" type="slidenum">
              <a:rPr lang="en-US" smtClean="0"/>
              <a:t>1</a:t>
            </a:fld>
            <a:endParaRPr lang="en-US"/>
          </a:p>
        </p:txBody>
      </p:sp>
    </p:spTree>
    <p:extLst>
      <p:ext uri="{BB962C8B-B14F-4D97-AF65-F5344CB8AC3E}">
        <p14:creationId xmlns:p14="http://schemas.microsoft.com/office/powerpoint/2010/main" val="3727992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a:t>Discussion points for today’s paper for the IWFSA survey</a:t>
            </a:r>
          </a:p>
        </p:txBody>
      </p:sp>
      <p:sp>
        <p:nvSpPr>
          <p:cNvPr id="4" name="Slide Number Placeholder 3"/>
          <p:cNvSpPr>
            <a:spLocks noGrp="1"/>
          </p:cNvSpPr>
          <p:nvPr>
            <p:ph type="sldNum" sz="quarter" idx="5"/>
          </p:nvPr>
        </p:nvSpPr>
        <p:spPr/>
        <p:txBody>
          <a:bodyPr/>
          <a:lstStyle/>
          <a:p>
            <a:fld id="{E1C1CBD7-B536-C24F-B824-13845BC0752A}" type="slidenum">
              <a:rPr lang="en-US" smtClean="0"/>
              <a:t>2</a:t>
            </a:fld>
            <a:endParaRPr lang="en-US"/>
          </a:p>
        </p:txBody>
      </p:sp>
    </p:spTree>
    <p:extLst>
      <p:ext uri="{BB962C8B-B14F-4D97-AF65-F5344CB8AC3E}">
        <p14:creationId xmlns:p14="http://schemas.microsoft.com/office/powerpoint/2010/main" val="3517661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a:t>Overall Public Sector Dashboard results</a:t>
            </a:r>
          </a:p>
          <a:p>
            <a:pPr marL="171450" indent="-171450">
              <a:buFont typeface="Arial" panose="020B0604020202020204" pitchFamily="34" charset="0"/>
              <a:buChar char="•"/>
            </a:pPr>
            <a:r>
              <a:rPr lang="en-AU"/>
              <a:t>An increase in response rate, achieved </a:t>
            </a:r>
            <a:r>
              <a:rPr lang="en-US" sz="1800">
                <a:effectLst/>
                <a:latin typeface="Arial" panose="020B0604020202020204" pitchFamily="34" charset="0"/>
                <a:ea typeface="Times New Roman" panose="02020603050405020304" pitchFamily="18" charset="0"/>
              </a:rPr>
              <a:t>36%, up from 18% in 2018.</a:t>
            </a:r>
          </a:p>
          <a:p>
            <a:pPr marL="171450" indent="-171450">
              <a:buFont typeface="Arial" panose="020B0604020202020204" pitchFamily="34" charset="0"/>
              <a:buChar char="•"/>
            </a:pPr>
            <a:r>
              <a:rPr lang="en-US" sz="1800">
                <a:effectLst/>
                <a:latin typeface="Arial" panose="020B0604020202020204" pitchFamily="34" charset="0"/>
                <a:ea typeface="Times New Roman" panose="02020603050405020304" pitchFamily="18" charset="0"/>
              </a:rPr>
              <a:t>Slight increase in most metrics from 2018</a:t>
            </a:r>
          </a:p>
          <a:p>
            <a:pPr marL="171450" indent="-171450">
              <a:buFont typeface="Arial" panose="020B0604020202020204" pitchFamily="34" charset="0"/>
              <a:buChar char="•"/>
            </a:pPr>
            <a:endParaRPr lang="en-AU"/>
          </a:p>
          <a:p>
            <a:pPr marL="171450" indent="-171450">
              <a:buFont typeface="Arial" panose="020B0604020202020204" pitchFamily="34" charset="0"/>
              <a:buChar char="•"/>
            </a:pPr>
            <a:endParaRPr lang="en-AU"/>
          </a:p>
          <a:p>
            <a:pPr marL="171450" indent="-171450">
              <a:buFont typeface="Arial" panose="020B0604020202020204" pitchFamily="34" charset="0"/>
              <a:buChar char="•"/>
            </a:pPr>
            <a:endParaRPr lang="en-AU"/>
          </a:p>
          <a:p>
            <a:endParaRPr lang="en-AU"/>
          </a:p>
        </p:txBody>
      </p:sp>
      <p:sp>
        <p:nvSpPr>
          <p:cNvPr id="4" name="Slide Number Placeholder 3"/>
          <p:cNvSpPr>
            <a:spLocks noGrp="1"/>
          </p:cNvSpPr>
          <p:nvPr>
            <p:ph type="sldNum" sz="quarter" idx="5"/>
          </p:nvPr>
        </p:nvSpPr>
        <p:spPr/>
        <p:txBody>
          <a:bodyPr/>
          <a:lstStyle/>
          <a:p>
            <a:fld id="{E1C1CBD7-B536-C24F-B824-13845BC0752A}" type="slidenum">
              <a:rPr lang="en-US" smtClean="0"/>
              <a:t>3</a:t>
            </a:fld>
            <a:endParaRPr lang="en-US"/>
          </a:p>
        </p:txBody>
      </p:sp>
    </p:spTree>
    <p:extLst>
      <p:ext uri="{BB962C8B-B14F-4D97-AF65-F5344CB8AC3E}">
        <p14:creationId xmlns:p14="http://schemas.microsoft.com/office/powerpoint/2010/main" val="979835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AU" b="1"/>
              <a:t>DIS Dashboard results</a:t>
            </a:r>
          </a:p>
          <a:p>
            <a:pPr marL="171450" indent="-171450">
              <a:buFont typeface="Arial" panose="020B0604020202020204" pitchFamily="34" charset="0"/>
              <a:buChar char="•"/>
            </a:pPr>
            <a:r>
              <a:rPr lang="en-AU"/>
              <a:t>Achieved an increase response rate - </a:t>
            </a:r>
            <a:r>
              <a:rPr lang="en-US" sz="1200">
                <a:effectLst/>
                <a:latin typeface="Arial" panose="020B0604020202020204" pitchFamily="34" charset="0"/>
                <a:ea typeface="Times New Roman" panose="02020603050405020304" pitchFamily="18" charset="0"/>
              </a:rPr>
              <a:t>90%, up from 48% in 2018</a:t>
            </a:r>
          </a:p>
          <a:p>
            <a:pPr marL="171450" indent="-171450">
              <a:buFont typeface="Arial" panose="020B0604020202020204" pitchFamily="34" charset="0"/>
              <a:buChar char="•"/>
            </a:pPr>
            <a:r>
              <a:rPr lang="en-US" sz="1200">
                <a:effectLst/>
                <a:latin typeface="Arial" panose="020B0604020202020204" pitchFamily="34" charset="0"/>
                <a:ea typeface="Times New Roman" panose="02020603050405020304" pitchFamily="18" charset="0"/>
              </a:rPr>
              <a:t>All metrics had an increase from 2018 and results indicate that DIS results are higher than medium size agencies and the PS.</a:t>
            </a:r>
          </a:p>
          <a:p>
            <a:pPr marL="171450" indent="-171450">
              <a:buFont typeface="Arial" panose="020B0604020202020204" pitchFamily="34" charset="0"/>
              <a:buChar char="•"/>
            </a:pPr>
            <a:endParaRPr lang="en-US" sz="1200">
              <a:effectLst/>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endParaRPr lang="en-US" sz="1200">
              <a:effectLst/>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endParaRPr lang="en-US" sz="120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effectLst/>
                <a:latin typeface="Arial" panose="020B0604020202020204" pitchFamily="34" charset="0"/>
                <a:ea typeface="Times New Roman" panose="02020603050405020304" pitchFamily="18" charset="0"/>
              </a:rPr>
              <a:t>FYI only – </a:t>
            </a:r>
            <a:r>
              <a:rPr lang="en-US" sz="1200">
                <a:effectLst/>
                <a:latin typeface="Arial" panose="020B0604020202020204" pitchFamily="34" charset="0"/>
                <a:ea typeface="Times New Roman" panose="02020603050405020304" pitchFamily="18" charset="0"/>
              </a:rPr>
              <a:t>if question is raised.  The 2018 IWFSA survey included 5 groups (472 HC</a:t>
            </a:r>
            <a:r>
              <a:rPr lang="en-AU" sz="1200">
                <a:effectLst/>
                <a:latin typeface="Arial" panose="020B0604020202020204" pitchFamily="34" charset="0"/>
                <a:ea typeface="Times New Roman" panose="02020603050405020304" pitchFamily="18" charset="0"/>
              </a:rPr>
              <a:t>) and </a:t>
            </a:r>
            <a:r>
              <a:rPr lang="en-AU" sz="1800">
                <a:effectLst/>
                <a:latin typeface="Arial" panose="020B0604020202020204" pitchFamily="34" charset="0"/>
                <a:ea typeface="Times New Roman" panose="02020603050405020304" pitchFamily="18" charset="0"/>
              </a:rPr>
              <a:t>was open for response while the agency was going through significant change process through the Transformation project. The 5 groups were;</a:t>
            </a:r>
            <a:endParaRPr lang="en-US" sz="1200">
              <a:effectLst/>
              <a:latin typeface="Arial" panose="020B0604020202020204" pitchFamily="34" charset="0"/>
              <a:ea typeface="Times New Roman" panose="02020603050405020304" pitchFamily="18" charset="0"/>
            </a:endParaRPr>
          </a:p>
          <a:p>
            <a:pPr marL="742950" lvl="1" indent="-285750" algn="just">
              <a:spcBef>
                <a:spcPts val="600"/>
              </a:spcBef>
              <a:spcAft>
                <a:spcPts val="600"/>
              </a:spcAft>
              <a:buFont typeface="Wingdings" panose="05000000000000000000" pitchFamily="2" charset="2"/>
              <a:buChar char=""/>
            </a:pPr>
            <a:r>
              <a:rPr lang="en-AU" sz="1800">
                <a:effectLst/>
                <a:latin typeface="Arial" panose="020B0604020202020204" pitchFamily="34" charset="0"/>
                <a:ea typeface="Times New Roman" panose="02020603050405020304" pitchFamily="18" charset="0"/>
              </a:rPr>
              <a:t>Delivery and Engagement/ Public Projects and Participation</a:t>
            </a:r>
            <a:endParaRPr lang="en-AU" sz="1800">
              <a:effectLst/>
              <a:latin typeface="Times New Roman" panose="02020603050405020304" pitchFamily="18" charset="0"/>
              <a:ea typeface="Times New Roman" panose="02020603050405020304" pitchFamily="18" charset="0"/>
            </a:endParaRPr>
          </a:p>
          <a:p>
            <a:pPr marL="742950" lvl="1" indent="-285750" algn="just">
              <a:spcBef>
                <a:spcPts val="600"/>
              </a:spcBef>
              <a:spcAft>
                <a:spcPts val="600"/>
              </a:spcAft>
              <a:buFont typeface="Wingdings" panose="05000000000000000000" pitchFamily="2" charset="2"/>
              <a:buChar char=""/>
            </a:pPr>
            <a:r>
              <a:rPr lang="en-AU" sz="1800">
                <a:effectLst/>
                <a:latin typeface="Arial" panose="020B0604020202020204" pitchFamily="34" charset="0"/>
                <a:ea typeface="Times New Roman" panose="02020603050405020304" pitchFamily="18" charset="0"/>
              </a:rPr>
              <a:t>Industry, Innovation, Science and Small Business</a:t>
            </a:r>
            <a:endParaRPr lang="en-AU" sz="1800">
              <a:effectLst/>
              <a:latin typeface="Times New Roman" panose="02020603050405020304" pitchFamily="18" charset="0"/>
              <a:ea typeface="Times New Roman" panose="02020603050405020304" pitchFamily="18" charset="0"/>
            </a:endParaRPr>
          </a:p>
          <a:p>
            <a:pPr marL="742950" lvl="1" indent="-285750" algn="just">
              <a:spcBef>
                <a:spcPts val="600"/>
              </a:spcBef>
              <a:spcAft>
                <a:spcPts val="600"/>
              </a:spcAft>
              <a:buFont typeface="Wingdings" panose="05000000000000000000" pitchFamily="2" charset="2"/>
              <a:buChar char=""/>
            </a:pPr>
            <a:r>
              <a:rPr lang="en-AU" sz="1800">
                <a:effectLst/>
                <a:latin typeface="Arial" panose="020B0604020202020204" pitchFamily="34" charset="0"/>
                <a:ea typeface="Times New Roman" panose="02020603050405020304" pitchFamily="18" charset="0"/>
              </a:rPr>
              <a:t>Skills and Employment</a:t>
            </a:r>
            <a:endParaRPr lang="en-AU" sz="1800">
              <a:effectLst/>
              <a:latin typeface="Times New Roman" panose="02020603050405020304" pitchFamily="18" charset="0"/>
              <a:ea typeface="Times New Roman" panose="02020603050405020304" pitchFamily="18" charset="0"/>
            </a:endParaRPr>
          </a:p>
          <a:p>
            <a:pPr marL="742950" lvl="1" indent="-285750" algn="just">
              <a:spcBef>
                <a:spcPts val="600"/>
              </a:spcBef>
              <a:spcAft>
                <a:spcPts val="600"/>
              </a:spcAft>
              <a:buFont typeface="Wingdings" panose="05000000000000000000" pitchFamily="2" charset="2"/>
              <a:buChar char=""/>
            </a:pPr>
            <a:r>
              <a:rPr lang="en-AU" sz="1800">
                <a:effectLst/>
                <a:latin typeface="Arial" panose="020B0604020202020204" pitchFamily="34" charset="0"/>
                <a:ea typeface="Times New Roman" panose="02020603050405020304" pitchFamily="18" charset="0"/>
              </a:rPr>
              <a:t>Strategy and Business Services</a:t>
            </a:r>
            <a:endParaRPr lang="en-AU" sz="1800">
              <a:effectLst/>
              <a:latin typeface="Times New Roman" panose="02020603050405020304" pitchFamily="18" charset="0"/>
              <a:ea typeface="Times New Roman" panose="02020603050405020304" pitchFamily="18" charset="0"/>
            </a:endParaRPr>
          </a:p>
          <a:p>
            <a:pPr marL="742950" lvl="1" indent="-285750" algn="just">
              <a:spcBef>
                <a:spcPts val="600"/>
              </a:spcBef>
              <a:spcAft>
                <a:spcPts val="600"/>
              </a:spcAft>
              <a:buFont typeface="Wingdings" panose="05000000000000000000" pitchFamily="2" charset="2"/>
              <a:buChar char=""/>
            </a:pPr>
            <a:r>
              <a:rPr lang="en-AU" sz="1800">
                <a:effectLst/>
                <a:latin typeface="Arial" panose="020B0604020202020204" pitchFamily="34" charset="0"/>
                <a:ea typeface="Times New Roman" panose="02020603050405020304" pitchFamily="18" charset="0"/>
              </a:rPr>
              <a:t>Attached Offices (Industry Advocate, Small Business Commissioner and Training Advocate)</a:t>
            </a:r>
            <a:endParaRPr lang="en-AU" sz="180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en-AU"/>
          </a:p>
        </p:txBody>
      </p:sp>
      <p:sp>
        <p:nvSpPr>
          <p:cNvPr id="4" name="Slide Number Placeholder 3"/>
          <p:cNvSpPr>
            <a:spLocks noGrp="1"/>
          </p:cNvSpPr>
          <p:nvPr>
            <p:ph type="sldNum" sz="quarter" idx="5"/>
          </p:nvPr>
        </p:nvSpPr>
        <p:spPr/>
        <p:txBody>
          <a:bodyPr/>
          <a:lstStyle/>
          <a:p>
            <a:fld id="{E1C1CBD7-B536-C24F-B824-13845BC0752A}" type="slidenum">
              <a:rPr lang="en-US" smtClean="0"/>
              <a:t>4</a:t>
            </a:fld>
            <a:endParaRPr lang="en-US"/>
          </a:p>
        </p:txBody>
      </p:sp>
    </p:spTree>
    <p:extLst>
      <p:ext uri="{BB962C8B-B14F-4D97-AF65-F5344CB8AC3E}">
        <p14:creationId xmlns:p14="http://schemas.microsoft.com/office/powerpoint/2010/main" val="1520671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dirty="0">
                <a:solidFill>
                  <a:schemeClr val="bg1"/>
                </a:solidFill>
                <a:latin typeface="Century Gothic" panose="020B0502020202020204" pitchFamily="34" charset="0"/>
                <a:ea typeface="Calibri" panose="020F0502020204030204" pitchFamily="34" charset="0"/>
                <a:cs typeface="Myriad Pro Light"/>
              </a:rPr>
              <a:t>Q18a – COVID RESPONSE</a:t>
            </a:r>
          </a:p>
          <a:p>
            <a:endParaRPr lang="en-AU" sz="1200" dirty="0">
              <a:solidFill>
                <a:schemeClr val="bg1"/>
              </a:solidFill>
              <a:effectLst/>
              <a:latin typeface="Century Gothic" panose="020B0502020202020204" pitchFamily="34" charset="0"/>
              <a:ea typeface="Calibri" panose="020F0502020204030204" pitchFamily="34" charset="0"/>
              <a:cs typeface="Myriad Pro Light"/>
            </a:endParaRPr>
          </a:p>
          <a:p>
            <a:r>
              <a:rPr lang="en-AU" sz="1200" dirty="0">
                <a:solidFill>
                  <a:schemeClr val="bg1"/>
                </a:solidFill>
                <a:effectLst/>
                <a:latin typeface="Century Gothic" panose="020B0502020202020204" pitchFamily="34" charset="0"/>
                <a:ea typeface="Calibri" panose="020F0502020204030204" pitchFamily="34" charset="0"/>
                <a:cs typeface="Myriad Pro Light"/>
              </a:rPr>
              <a:t>Q12e – Values</a:t>
            </a:r>
          </a:p>
          <a:p>
            <a:endParaRPr lang="en-AU" sz="1200" dirty="0">
              <a:solidFill>
                <a:schemeClr val="bg1"/>
              </a:solidFill>
              <a:latin typeface="Century Gothic" panose="020B0502020202020204" pitchFamily="34" charset="0"/>
              <a:ea typeface="Calibri" panose="020F0502020204030204" pitchFamily="34" charset="0"/>
              <a:cs typeface="Myriad Pro Light"/>
            </a:endParaRPr>
          </a:p>
          <a:p>
            <a:r>
              <a:rPr lang="en-AU" sz="1200" dirty="0">
                <a:solidFill>
                  <a:schemeClr val="bg1"/>
                </a:solidFill>
                <a:effectLst/>
                <a:latin typeface="Century Gothic" panose="020B0502020202020204" pitchFamily="34" charset="0"/>
                <a:ea typeface="Calibri" panose="020F0502020204030204" pitchFamily="34" charset="0"/>
                <a:cs typeface="Myriad Pro Light"/>
              </a:rPr>
              <a:t>Q11f – Wellbeing</a:t>
            </a:r>
          </a:p>
          <a:p>
            <a:endParaRPr lang="en-AU" sz="1200" dirty="0">
              <a:solidFill>
                <a:schemeClr val="bg1"/>
              </a:solidFill>
              <a:latin typeface="Century Gothic" panose="020B0502020202020204" pitchFamily="34" charset="0"/>
              <a:ea typeface="Calibri" panose="020F0502020204030204" pitchFamily="34" charset="0"/>
              <a:cs typeface="Myriad Pro Light"/>
            </a:endParaRPr>
          </a:p>
          <a:p>
            <a:r>
              <a:rPr lang="en-AU" sz="1200" dirty="0">
                <a:solidFill>
                  <a:schemeClr val="bg1"/>
                </a:solidFill>
                <a:effectLst/>
                <a:latin typeface="Century Gothic" panose="020B0502020202020204" pitchFamily="34" charset="0"/>
                <a:ea typeface="Calibri" panose="020F0502020204030204" pitchFamily="34" charset="0"/>
                <a:cs typeface="Myriad Pro Light"/>
              </a:rPr>
              <a:t>Q11m – Other question</a:t>
            </a:r>
          </a:p>
          <a:p>
            <a:endParaRPr lang="en-AU" sz="1200" dirty="0">
              <a:solidFill>
                <a:schemeClr val="bg1"/>
              </a:solidFill>
              <a:latin typeface="Century Gothic" panose="020B0502020202020204" pitchFamily="34" charset="0"/>
              <a:ea typeface="Calibri" panose="020F0502020204030204" pitchFamily="34" charset="0"/>
              <a:cs typeface="Myriad Pro Light"/>
            </a:endParaRPr>
          </a:p>
          <a:p>
            <a:r>
              <a:rPr lang="en-AU" sz="1200" dirty="0">
                <a:solidFill>
                  <a:schemeClr val="bg1"/>
                </a:solidFill>
                <a:effectLst/>
                <a:latin typeface="Century Gothic" panose="020B0502020202020204" pitchFamily="34" charset="0"/>
                <a:ea typeface="Calibri" panose="020F0502020204030204" pitchFamily="34" charset="0"/>
                <a:cs typeface="Myriad Pro Light"/>
              </a:rPr>
              <a:t>Q12b -  Values</a:t>
            </a:r>
          </a:p>
          <a:p>
            <a:endParaRPr lang="en-AU" sz="1200" dirty="0">
              <a:solidFill>
                <a:schemeClr val="bg1"/>
              </a:solidFill>
              <a:effectLst/>
              <a:latin typeface="Century Gothic" panose="020B0502020202020204" pitchFamily="34" charset="0"/>
              <a:ea typeface="Calibri" panose="020F0502020204030204" pitchFamily="34" charset="0"/>
              <a:cs typeface="Myriad Pro Light"/>
            </a:endParaRPr>
          </a:p>
          <a:p>
            <a:r>
              <a:rPr lang="en-AU" sz="1200" dirty="0">
                <a:solidFill>
                  <a:schemeClr val="bg1"/>
                </a:solidFill>
                <a:effectLst/>
                <a:latin typeface="Century Gothic" panose="020B0502020202020204" pitchFamily="34" charset="0"/>
                <a:ea typeface="Calibri" panose="020F0502020204030204" pitchFamily="34" charset="0"/>
                <a:cs typeface="Myriad Pro Light"/>
              </a:rPr>
              <a:t>DIS performed strongly in the Values and Wellbeing metrics.</a:t>
            </a:r>
          </a:p>
          <a:p>
            <a:pPr marL="628650" lvl="1"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5</a:t>
            </a:fld>
            <a:endParaRPr lang="en-US"/>
          </a:p>
        </p:txBody>
      </p:sp>
    </p:spTree>
    <p:extLst>
      <p:ext uri="{BB962C8B-B14F-4D97-AF65-F5344CB8AC3E}">
        <p14:creationId xmlns:p14="http://schemas.microsoft.com/office/powerpoint/2010/main" val="156071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cs typeface="Calibri"/>
              </a:rPr>
              <a:t>Neutral responses are an opportunity for us to focus on engagement and improvement for quicker wins.</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It is often easier to move people from neutral to positive than negative to positive.</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Important to note that only 40% of our staff believe we will take action on these results, similar to </a:t>
            </a:r>
            <a:r>
              <a:rPr lang="en-AU" dirty="0" err="1">
                <a:cs typeface="Calibri"/>
              </a:rPr>
              <a:t>WoG</a:t>
            </a:r>
            <a:r>
              <a:rPr lang="en-AU" dirty="0">
                <a:cs typeface="Calibri"/>
              </a:rPr>
              <a:t> at 42%</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We have opportunity to move the neutral responses into the positive experience for staff.</a:t>
            </a:r>
          </a:p>
        </p:txBody>
      </p:sp>
      <p:sp>
        <p:nvSpPr>
          <p:cNvPr id="4" name="Slide Number Placeholder 3"/>
          <p:cNvSpPr>
            <a:spLocks noGrp="1"/>
          </p:cNvSpPr>
          <p:nvPr>
            <p:ph type="sldNum" sz="quarter" idx="5"/>
          </p:nvPr>
        </p:nvSpPr>
        <p:spPr/>
        <p:txBody>
          <a:bodyPr/>
          <a:lstStyle/>
          <a:p>
            <a:fld id="{E1C1CBD7-B536-C24F-B824-13845BC0752A}" type="slidenum">
              <a:rPr lang="en-US" smtClean="0"/>
              <a:t>6</a:t>
            </a:fld>
            <a:endParaRPr lang="en-US"/>
          </a:p>
        </p:txBody>
      </p:sp>
    </p:spTree>
    <p:extLst>
      <p:ext uri="{BB962C8B-B14F-4D97-AF65-F5344CB8AC3E}">
        <p14:creationId xmlns:p14="http://schemas.microsoft.com/office/powerpoint/2010/main" val="2564004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other three highest negatives scores can be considered when action planning,</a:t>
            </a:r>
          </a:p>
          <a:p>
            <a:pPr marL="171450" indent="-171450">
              <a:buFont typeface="Arial" panose="020B0604020202020204" pitchFamily="34" charset="0"/>
              <a:buChar char="•"/>
            </a:pPr>
            <a:endParaRPr lang="en-AU" dirty="0"/>
          </a:p>
          <a:p>
            <a:pPr marL="628650" lvl="1" indent="-171450">
              <a:buFont typeface="Arial" panose="020B0604020202020204" pitchFamily="34" charset="0"/>
              <a:buChar char="•"/>
            </a:pPr>
            <a:r>
              <a:rPr lang="en-AU" sz="1200" dirty="0">
                <a:solidFill>
                  <a:schemeClr val="bg1"/>
                </a:solidFill>
                <a:latin typeface="Century Gothic" panose="020B0502020202020204" pitchFamily="34" charset="0"/>
                <a:ea typeface="Calibri" panose="020F0502020204030204" pitchFamily="34" charset="0"/>
                <a:cs typeface="Myriad Pro Light"/>
              </a:rPr>
              <a:t>Q14g – Explored through the Career and Working Conditions Metric (later in the presentation)</a:t>
            </a:r>
          </a:p>
          <a:p>
            <a:pPr marL="628650" lvl="1" indent="-171450">
              <a:buFont typeface="Arial" panose="020B0604020202020204" pitchFamily="34" charset="0"/>
              <a:buChar char="•"/>
            </a:pPr>
            <a:endParaRPr lang="en-AU" sz="1200" dirty="0">
              <a:solidFill>
                <a:schemeClr val="bg1"/>
              </a:solidFill>
              <a:latin typeface="Century Gothic" panose="020B0502020202020204" pitchFamily="34" charset="0"/>
              <a:ea typeface="Calibri" panose="020F0502020204030204" pitchFamily="34" charset="0"/>
              <a:cs typeface="Myriad Pro Light"/>
            </a:endParaRPr>
          </a:p>
          <a:p>
            <a:pPr marL="628650" lvl="1" indent="-171450">
              <a:buFont typeface="Arial" panose="020B0604020202020204" pitchFamily="34" charset="0"/>
              <a:buChar char="•"/>
            </a:pPr>
            <a:r>
              <a:rPr lang="en-AU" sz="1200" dirty="0">
                <a:solidFill>
                  <a:schemeClr val="bg1"/>
                </a:solidFill>
                <a:latin typeface="Century Gothic"/>
                <a:ea typeface="Calibri" panose="020F0502020204030204" pitchFamily="34" charset="0"/>
                <a:cs typeface="Myriad Pro Light"/>
              </a:rPr>
              <a:t>Q11e – Team reports will be able to identify if their respective work processes allow them to be productive where possible. These conversations can be had team level.</a:t>
            </a:r>
          </a:p>
          <a:p>
            <a:pPr marL="628650" lvl="1" indent="-171450">
              <a:buFont typeface="Arial" panose="020B0604020202020204" pitchFamily="34" charset="0"/>
              <a:buChar char="•"/>
            </a:pPr>
            <a:endParaRPr lang="en-AU" sz="1200" dirty="0">
              <a:solidFill>
                <a:schemeClr val="bg1"/>
              </a:solidFill>
              <a:latin typeface="Century Gothic" panose="020B0502020202020204" pitchFamily="34" charset="0"/>
              <a:ea typeface="Calibri" panose="020F0502020204030204" pitchFamily="34" charset="0"/>
              <a:cs typeface="Myriad Pro Light"/>
            </a:endParaRPr>
          </a:p>
          <a:p>
            <a:pPr marL="628650" lvl="1" indent="-171450">
              <a:buFont typeface="Arial" panose="020B0604020202020204" pitchFamily="34" charset="0"/>
              <a:buChar char="•"/>
            </a:pPr>
            <a:r>
              <a:rPr lang="en-AU" sz="1200" dirty="0">
                <a:solidFill>
                  <a:schemeClr val="bg1"/>
                </a:solidFill>
                <a:latin typeface="Century Gothic" panose="020B0502020202020204" pitchFamily="34" charset="0"/>
                <a:ea typeface="Calibri" panose="020F0502020204030204" pitchFamily="34" charset="0"/>
                <a:cs typeface="Myriad Pro Light"/>
              </a:rPr>
              <a:t>Q11i – Opportunity to build and align agency purpose and objectives </a:t>
            </a:r>
            <a:r>
              <a:rPr lang="en-AU" sz="1200" dirty="0">
                <a:solidFill>
                  <a:schemeClr val="bg1"/>
                </a:solidFill>
                <a:latin typeface="Century Gothic" panose="020B0502020202020204" pitchFamily="34" charset="0"/>
              </a:rPr>
              <a:t>to empower staff to deliver. This may be something we consider when we develop and identify DIS Strategy &amp; Purpose (and the DIS Professional)</a:t>
            </a:r>
            <a:endParaRPr lang="en-AU" sz="1200" dirty="0">
              <a:solidFill>
                <a:schemeClr val="bg1"/>
              </a:solidFill>
              <a:latin typeface="Century Gothic" panose="020B0502020202020204" pitchFamily="34" charset="0"/>
              <a:ea typeface="Calibri" panose="020F0502020204030204" pitchFamily="34" charset="0"/>
              <a:cs typeface="Myriad Pro Light"/>
            </a:endParaRPr>
          </a:p>
          <a:p>
            <a:pPr marL="628650" lvl="1" indent="-171450">
              <a:buFont typeface="Arial" panose="020B0604020202020204" pitchFamily="34" charset="0"/>
              <a:buChar char="•"/>
            </a:pPr>
            <a:endParaRPr lang="en-AU" sz="1200" dirty="0">
              <a:solidFill>
                <a:schemeClr val="bg1"/>
              </a:solidFill>
              <a:latin typeface="Century Gothic" panose="020B0502020202020204" pitchFamily="34" charset="0"/>
              <a:ea typeface="Calibri" panose="020F0502020204030204" pitchFamily="34" charset="0"/>
              <a:cs typeface="Myriad Pro Light"/>
            </a:endParaRPr>
          </a:p>
          <a:p>
            <a:pPr marL="628650" lvl="1" indent="-171450">
              <a:buFont typeface="Arial" panose="020B0604020202020204" pitchFamily="34" charset="0"/>
              <a:buChar char="•"/>
            </a:pPr>
            <a:r>
              <a:rPr lang="en-AU" sz="1200" dirty="0">
                <a:solidFill>
                  <a:schemeClr val="bg1"/>
                </a:solidFill>
                <a:latin typeface="Century Gothic"/>
                <a:ea typeface="Calibri" panose="020F0502020204030204" pitchFamily="34" charset="0"/>
                <a:cs typeface="Myriad Pro Light"/>
              </a:rPr>
              <a:t>Q17c – although highest negative, it is important to note that 57% agreed stress was appropriate and 23% were unsure. Opportunity to build on our neutral responses to a more positive response.</a:t>
            </a:r>
            <a:r>
              <a:rPr lang="en-AU" dirty="0">
                <a:solidFill>
                  <a:schemeClr val="bg1"/>
                </a:solidFill>
                <a:latin typeface="Century Gothic"/>
                <a:ea typeface="Calibri" panose="020F0502020204030204" pitchFamily="34" charset="0"/>
                <a:cs typeface="Myriad Pro Light"/>
              </a:rPr>
              <a:t> </a:t>
            </a:r>
            <a:r>
              <a:rPr lang="en-AU" sz="1200" dirty="0">
                <a:solidFill>
                  <a:schemeClr val="bg1"/>
                </a:solidFill>
                <a:latin typeface="Century Gothic"/>
                <a:ea typeface="Calibri" panose="020F0502020204030204" pitchFamily="34" charset="0"/>
                <a:cs typeface="Myriad Pro Light"/>
              </a:rPr>
              <a:t> May be delivered through leadership, communication and change management strategies.</a:t>
            </a:r>
          </a:p>
          <a:p>
            <a:pPr marL="628650" lvl="1" indent="-171450">
              <a:buFont typeface="Arial" panose="020B0604020202020204" pitchFamily="34" charset="0"/>
              <a:buChar char="•"/>
            </a:pPr>
            <a:endParaRPr lang="en-AU" sz="1200" dirty="0">
              <a:solidFill>
                <a:schemeClr val="bg1"/>
              </a:solidFill>
              <a:latin typeface="Century Gothic" panose="020B0502020202020204" pitchFamily="34" charset="0"/>
              <a:ea typeface="Calibri" panose="020F0502020204030204" pitchFamily="34" charset="0"/>
              <a:cs typeface="Myriad Pro Light"/>
            </a:endParaRPr>
          </a:p>
          <a:p>
            <a:pPr marL="628650" lvl="1" indent="-171450">
              <a:buFont typeface="Arial" panose="020B0604020202020204" pitchFamily="34" charset="0"/>
              <a:buChar char="•"/>
            </a:pPr>
            <a:r>
              <a:rPr lang="en-AU" sz="1200" dirty="0">
                <a:solidFill>
                  <a:schemeClr val="bg1"/>
                </a:solidFill>
                <a:latin typeface="Century Gothic" panose="020B0502020202020204" pitchFamily="34" charset="0"/>
                <a:ea typeface="Calibri" panose="020F0502020204030204" pitchFamily="34" charset="0"/>
                <a:cs typeface="Myriad Pro Light"/>
              </a:rPr>
              <a:t>Q15g – Explored through the Leadership Metric (later in the presentation)</a:t>
            </a:r>
          </a:p>
          <a:p>
            <a:pPr marL="628650" lvl="1"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7</a:t>
            </a:fld>
            <a:endParaRPr lang="en-US"/>
          </a:p>
        </p:txBody>
      </p:sp>
    </p:spTree>
    <p:extLst>
      <p:ext uri="{BB962C8B-B14F-4D97-AF65-F5344CB8AC3E}">
        <p14:creationId xmlns:p14="http://schemas.microsoft.com/office/powerpoint/2010/main" val="3813706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Values index measures the extent to which DIS demonstrate the SA PS Values in day to day work and when collaborating with others. </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63% agreed that people take responsibility for their decisions and actions – it is worth noting that only 13% disagreed as 24% were neither disagreed or disagreed with this question.</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The Wellbeing score measures the extent to which employees feel supported in maintaining their health and wellbeing.</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DIS scores were well above medium agencies and the public sector in this metric. Indicating our wellbeing programs, resources, materials and tools have supported staff to do their job well and get the balance right between work and home life. </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11% disagreed that they had the right balance between work and home.</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Opportunity for DIS to continue these behaviours and build on what is a solid foundation.</a:t>
            </a:r>
          </a:p>
          <a:p>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8</a:t>
            </a:fld>
            <a:endParaRPr lang="en-US"/>
          </a:p>
        </p:txBody>
      </p:sp>
    </p:spTree>
    <p:extLst>
      <p:ext uri="{BB962C8B-B14F-4D97-AF65-F5344CB8AC3E}">
        <p14:creationId xmlns:p14="http://schemas.microsoft.com/office/powerpoint/2010/main" val="124678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High Performance Index measures the extent to which managers enable high performance within teams through ideas generation, recognition, performance management, feedback and behaviours.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The way managers interact with Team Members has a big impact on individual and team performance.</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Our managers / leaders have been able to model the right behaviours to get the most from their teams.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Learning Development (Q14d) and performance development conversations (Q14f) are our lowest scores in this metric. L&amp;D question is also our highest neutral response.</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 We have seen an increase from 2018, it is worth noting that we can improve / build on current practices. </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The SWP will influence the L&amp;D plan/journey for employees (when this program of work is implemented).</a:t>
            </a:r>
          </a:p>
          <a:p>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9</a:t>
            </a:fld>
            <a:endParaRPr lang="en-US"/>
          </a:p>
        </p:txBody>
      </p:sp>
    </p:spTree>
    <p:extLst>
      <p:ext uri="{BB962C8B-B14F-4D97-AF65-F5344CB8AC3E}">
        <p14:creationId xmlns:p14="http://schemas.microsoft.com/office/powerpoint/2010/main" val="2418343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cs typeface="Calibri"/>
              </a:rPr>
              <a:t>In 2020 the focus for both the C&amp;C Team together with the Stakeholder Engagement and collaborating with Senior Managers has helped DIS achieve a steady growth in results in D&amp;I. </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It has also been a focus of the ELT and discussions are now regular.</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RAP was launched in 2020 by the CE and the Chair of the WG and Cultural Awareness training commenced in early 2021. DIS’s scores indicate we are leading the way across the PS and other medium size agencies.</a:t>
            </a:r>
          </a:p>
          <a:p>
            <a:pPr marL="171450" indent="-171450">
              <a:buFont typeface="Arial" panose="020B0604020202020204" pitchFamily="34" charset="0"/>
              <a:buChar char="•"/>
            </a:pPr>
            <a:endParaRPr lang="en-AU" dirty="0">
              <a:cs typeface="Calibri"/>
            </a:endParaRPr>
          </a:p>
          <a:p>
            <a:pPr marL="171450" indent="-171450">
              <a:buFont typeface="Arial" panose="020B0604020202020204" pitchFamily="34" charset="0"/>
              <a:buChar char="•"/>
            </a:pPr>
            <a:r>
              <a:rPr lang="en-AU" dirty="0">
                <a:cs typeface="Calibri"/>
              </a:rPr>
              <a:t>Interesting results that Senior Managers were genuinely supportive of career development of women – nothing there was a 10% increase in the score from 2018. We have some work to do in this space and we will be able to investigate/drill down further in the Team reports.</a:t>
            </a:r>
          </a:p>
        </p:txBody>
      </p:sp>
      <p:sp>
        <p:nvSpPr>
          <p:cNvPr id="4" name="Slide Number Placeholder 3"/>
          <p:cNvSpPr>
            <a:spLocks noGrp="1"/>
          </p:cNvSpPr>
          <p:nvPr>
            <p:ph type="sldNum" sz="quarter" idx="5"/>
          </p:nvPr>
        </p:nvSpPr>
        <p:spPr/>
        <p:txBody>
          <a:bodyPr/>
          <a:lstStyle/>
          <a:p>
            <a:fld id="{E1C1CBD7-B536-C24F-B824-13845BC0752A}" type="slidenum">
              <a:rPr lang="en-US" smtClean="0"/>
              <a:t>10</a:t>
            </a:fld>
            <a:endParaRPr lang="en-US"/>
          </a:p>
        </p:txBody>
      </p:sp>
    </p:spTree>
    <p:extLst>
      <p:ext uri="{BB962C8B-B14F-4D97-AF65-F5344CB8AC3E}">
        <p14:creationId xmlns:p14="http://schemas.microsoft.com/office/powerpoint/2010/main" val="2041522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AU" dirty="0">
              <a:cs typeface="Calibri"/>
            </a:endParaRPr>
          </a:p>
          <a:p>
            <a:pPr marL="171450" indent="-171450">
              <a:buFont typeface="Arial"/>
              <a:buChar char="•"/>
            </a:pPr>
            <a:r>
              <a:rPr lang="en-AU" dirty="0">
                <a:cs typeface="Calibri"/>
              </a:rPr>
              <a:t>Overall COVID response scored 13 points higher compared to SA Public Sector and medium size agencies</a:t>
            </a:r>
          </a:p>
          <a:p>
            <a:pPr marL="171450" indent="-171450">
              <a:buFont typeface="Arial"/>
              <a:buChar char="•"/>
            </a:pPr>
            <a:endParaRPr lang="en-AU" dirty="0">
              <a:cs typeface="Calibri"/>
            </a:endParaRPr>
          </a:p>
          <a:p>
            <a:pPr marL="171450" indent="-171450">
              <a:buFont typeface="Arial"/>
              <a:buChar char="•"/>
            </a:pPr>
            <a:endParaRPr lang="en-AU" dirty="0">
              <a:cs typeface="Calibri"/>
            </a:endParaRPr>
          </a:p>
          <a:p>
            <a:pPr marL="171450" indent="-171450">
              <a:buFont typeface="Arial"/>
              <a:buChar char="•"/>
            </a:pPr>
            <a:r>
              <a:rPr lang="en-AU" dirty="0">
                <a:cs typeface="Calibri"/>
              </a:rPr>
              <a:t>Staff spoke positively of the departments response to COVID19 including flexible working however there are concerns of workplace slipping back to pre-covid less flexible arrangements despite policies now in place (from comments on what we are not doing well) </a:t>
            </a:r>
          </a:p>
        </p:txBody>
      </p:sp>
      <p:sp>
        <p:nvSpPr>
          <p:cNvPr id="4" name="Slide Number Placeholder 3"/>
          <p:cNvSpPr>
            <a:spLocks noGrp="1"/>
          </p:cNvSpPr>
          <p:nvPr>
            <p:ph type="sldNum" sz="quarter" idx="5"/>
          </p:nvPr>
        </p:nvSpPr>
        <p:spPr/>
        <p:txBody>
          <a:bodyPr/>
          <a:lstStyle/>
          <a:p>
            <a:fld id="{E1C1CBD7-B536-C24F-B824-13845BC0752A}" type="slidenum">
              <a:rPr lang="en-US" smtClean="0"/>
              <a:t>11</a:t>
            </a:fld>
            <a:endParaRPr lang="en-US"/>
          </a:p>
        </p:txBody>
      </p:sp>
    </p:spTree>
    <p:extLst>
      <p:ext uri="{BB962C8B-B14F-4D97-AF65-F5344CB8AC3E}">
        <p14:creationId xmlns:p14="http://schemas.microsoft.com/office/powerpoint/2010/main" val="47280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Engagement score tells us the extent to which employees are proud to work at DIS, they would recommend it, intend to stay and strive to go above and beyond. (Say, Stay &amp; Strive)</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Again higher than the 2018 survey – DIS has made progress.</a:t>
            </a:r>
          </a:p>
          <a:p>
            <a:pPr marL="171450" indent="-171450">
              <a:buFont typeface="Arial" panose="020B0604020202020204" pitchFamily="34" charset="0"/>
              <a:buChar char="•"/>
            </a:pPr>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800" dirty="0">
                <a:solidFill>
                  <a:srgbClr val="000000"/>
                </a:solidFill>
                <a:effectLst/>
                <a:latin typeface="Arial" panose="020B0604020202020204" pitchFamily="34" charset="0"/>
                <a:ea typeface="Calibri" panose="020F0502020204030204" pitchFamily="34" charset="0"/>
                <a:cs typeface="Myriad Pro Light"/>
              </a:rPr>
              <a:t>40% of DIS employees do not necessarily feel a personal attachment to the agency and 37% of DIS employees would not recommend it as a good place to work. The majority of responses were either neutral or negative to believing action would be taken on the results of the survey.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800" dirty="0">
              <a:solidFill>
                <a:srgbClr val="000000"/>
              </a:solidFill>
              <a:effectLst/>
              <a:latin typeface="Arial" panose="020B0604020202020204" pitchFamily="34" charset="0"/>
              <a:ea typeface="Calibri" panose="020F0502020204030204" pitchFamily="34" charset="0"/>
              <a:cs typeface="Myriad Pro 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800" dirty="0">
                <a:solidFill>
                  <a:srgbClr val="000000"/>
                </a:solidFill>
                <a:effectLst/>
                <a:latin typeface="Arial" panose="020B0604020202020204" pitchFamily="34" charset="0"/>
                <a:ea typeface="Calibri" panose="020F0502020204030204" pitchFamily="34" charset="0"/>
                <a:cs typeface="Myriad Pro Light"/>
              </a:rPr>
              <a:t>Many opportunities to build on this metric which could include;</a:t>
            </a:r>
            <a:endParaRPr lang="en-AU" sz="1800" dirty="0">
              <a:solidFill>
                <a:srgbClr val="000000"/>
              </a:solidFill>
              <a:effectLst/>
              <a:latin typeface="Myriad Pro Light"/>
              <a:ea typeface="Calibri" panose="020F0502020204030204" pitchFamily="34" charset="0"/>
              <a:cs typeface="Myriad Pro Light"/>
            </a:endParaRPr>
          </a:p>
          <a:p>
            <a:pPr marL="628650" lvl="1" indent="-171450">
              <a:buFont typeface="Arial" panose="020B0604020202020204" pitchFamily="34" charset="0"/>
              <a:buChar char="•"/>
            </a:pPr>
            <a:r>
              <a:rPr lang="en-AU" dirty="0">
                <a:cs typeface="Calibri"/>
              </a:rPr>
              <a:t>Communication Strategy and sharing how our work at DIS is connected to community and driving business opportunity in SA.</a:t>
            </a:r>
          </a:p>
          <a:p>
            <a:pPr marL="171450" indent="-171450">
              <a:buFont typeface="Arial" panose="020B0604020202020204" pitchFamily="34" charset="0"/>
              <a:buChar char="•"/>
            </a:pPr>
            <a:endParaRPr lang="en-AU" dirty="0">
              <a:cs typeface="Calibri"/>
            </a:endParaRPr>
          </a:p>
          <a:p>
            <a:pPr marL="628650" lvl="1" indent="-171450">
              <a:buFont typeface="Arial" panose="020B0604020202020204" pitchFamily="34" charset="0"/>
              <a:buChar char="•"/>
            </a:pPr>
            <a:r>
              <a:rPr lang="en-AU" dirty="0">
                <a:cs typeface="Calibri"/>
              </a:rPr>
              <a:t>Work to be done to work towards being an employer of choice in the SA Public Sector – ties in with development opportunities, leadership capability, employee recognition etc</a:t>
            </a:r>
          </a:p>
          <a:p>
            <a:endParaRPr lang="en-AU" dirty="0">
              <a:cs typeface="Calibri"/>
            </a:endParaRPr>
          </a:p>
          <a:p>
            <a:endParaRPr lang="en-AU" dirty="0">
              <a:cs typeface="Calibri"/>
            </a:endParaRPr>
          </a:p>
        </p:txBody>
      </p:sp>
      <p:sp>
        <p:nvSpPr>
          <p:cNvPr id="4" name="Slide Number Placeholder 3"/>
          <p:cNvSpPr>
            <a:spLocks noGrp="1"/>
          </p:cNvSpPr>
          <p:nvPr>
            <p:ph type="sldNum" sz="quarter" idx="5"/>
          </p:nvPr>
        </p:nvSpPr>
        <p:spPr/>
        <p:txBody>
          <a:bodyPr/>
          <a:lstStyle/>
          <a:p>
            <a:fld id="{E1C1CBD7-B536-C24F-B824-13845BC0752A}" type="slidenum">
              <a:rPr lang="en-US" smtClean="0"/>
              <a:t>12</a:t>
            </a:fld>
            <a:endParaRPr lang="en-US"/>
          </a:p>
        </p:txBody>
      </p:sp>
    </p:spTree>
    <p:extLst>
      <p:ext uri="{BB962C8B-B14F-4D97-AF65-F5344CB8AC3E}">
        <p14:creationId xmlns:p14="http://schemas.microsoft.com/office/powerpoint/2010/main" val="98245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The Leadership Index measures perceptions of how effectively senior leaders (i.e. Directors and ED) communicate their vision for the agency, enable advancement and inspire people through their actions and behaviours.</a:t>
            </a:r>
          </a:p>
          <a:p>
            <a:pPr marL="171450" indent="-171450">
              <a:buFont typeface="Arial"/>
              <a:buChar char="•"/>
            </a:pPr>
            <a:endParaRPr lang="en-AU" dirty="0"/>
          </a:p>
          <a:p>
            <a:pPr marL="171450" indent="-171450">
              <a:buFont typeface="Arial"/>
              <a:buChar char="•"/>
            </a:pPr>
            <a:r>
              <a:rPr lang="en-AU" dirty="0"/>
              <a:t>DIS had an significant increase in responses when compared to the 2018 survey.</a:t>
            </a:r>
          </a:p>
          <a:p>
            <a:pPr marL="171450" indent="-171450">
              <a:buFont typeface="Arial"/>
              <a:buChar char="•"/>
            </a:pPr>
            <a:endParaRPr lang="en-AU" dirty="0"/>
          </a:p>
          <a:p>
            <a:pPr marL="0" indent="0">
              <a:buFont typeface="Arial"/>
              <a:buNone/>
            </a:pPr>
            <a:r>
              <a:rPr lang="en-AU" b="1" dirty="0"/>
              <a:t>Note</a:t>
            </a:r>
          </a:p>
          <a:p>
            <a:pPr marL="0" indent="0">
              <a:buFont typeface="Arial"/>
              <a:buNone/>
            </a:pPr>
            <a:r>
              <a:rPr lang="en-AU" dirty="0"/>
              <a:t>Question 15g was one of DIS highest negative scoring questions.</a:t>
            </a:r>
          </a:p>
          <a:p>
            <a:pPr marL="0" indent="0">
              <a:buFont typeface="Arial"/>
              <a:buNone/>
            </a:pPr>
            <a:r>
              <a:rPr lang="en-AU" dirty="0"/>
              <a:t>Question 16f was one of DIS highest neutral score questions</a:t>
            </a:r>
          </a:p>
          <a:p>
            <a:pPr marL="171450" indent="-171450">
              <a:buFont typeface="Arial"/>
              <a:buChar char="•"/>
            </a:pPr>
            <a:endParaRPr lang="en-AU" dirty="0"/>
          </a:p>
          <a:p>
            <a:pPr marL="0" indent="0">
              <a:buFont typeface="Arial"/>
              <a:buNone/>
            </a:pPr>
            <a:r>
              <a:rPr lang="en-AU" b="1" dirty="0">
                <a:cs typeface="Calibri"/>
              </a:rPr>
              <a:t>Change Management</a:t>
            </a:r>
          </a:p>
          <a:p>
            <a:pPr marL="171450" indent="-171450">
              <a:buFont typeface="Arial"/>
              <a:buChar char="•"/>
            </a:pPr>
            <a:r>
              <a:rPr lang="en-AU" dirty="0">
                <a:cs typeface="Calibri"/>
              </a:rPr>
              <a:t>Change Management Training commenced late 2021 and the Change CoP will help address change skills amongst senior managers </a:t>
            </a:r>
          </a:p>
          <a:p>
            <a:pPr marL="171450" indent="-171450">
              <a:buFont typeface="Arial"/>
              <a:buChar char="•"/>
            </a:pPr>
            <a:r>
              <a:rPr lang="en-AU" dirty="0">
                <a:cs typeface="Calibri"/>
              </a:rPr>
              <a:t>Leadership with Steve Lacey/Leading Teams should help address some areas </a:t>
            </a:r>
          </a:p>
          <a:p>
            <a:pPr marL="171450" indent="-171450">
              <a:buFont typeface="Arial"/>
              <a:buChar char="•"/>
            </a:pPr>
            <a:endParaRPr lang="en-AU" dirty="0">
              <a:cs typeface="Calibri"/>
            </a:endParaRPr>
          </a:p>
          <a:p>
            <a:pPr marL="0" indent="0">
              <a:buFont typeface="Arial"/>
              <a:buNone/>
            </a:pPr>
            <a:r>
              <a:rPr lang="en-AU" b="1" dirty="0">
                <a:cs typeface="Calibri"/>
              </a:rPr>
              <a:t>Communication</a:t>
            </a:r>
          </a:p>
          <a:p>
            <a:pPr marL="171450" indent="-171450">
              <a:buFont typeface="Arial"/>
              <a:buChar char="•"/>
            </a:pPr>
            <a:r>
              <a:rPr lang="en-AU" dirty="0">
                <a:cs typeface="Calibri"/>
              </a:rPr>
              <a:t>Senior Managers at only 52% for keeping employees informed about what is going on – Internal Communications Strategy may assist with this</a:t>
            </a:r>
          </a:p>
        </p:txBody>
      </p:sp>
      <p:sp>
        <p:nvSpPr>
          <p:cNvPr id="4" name="Slide Number Placeholder 3"/>
          <p:cNvSpPr>
            <a:spLocks noGrp="1"/>
          </p:cNvSpPr>
          <p:nvPr>
            <p:ph type="sldNum" sz="quarter" idx="5"/>
          </p:nvPr>
        </p:nvSpPr>
        <p:spPr/>
        <p:txBody>
          <a:bodyPr/>
          <a:lstStyle/>
          <a:p>
            <a:fld id="{E1C1CBD7-B536-C24F-B824-13845BC0752A}" type="slidenum">
              <a:rPr lang="en-US" smtClean="0"/>
              <a:t>13</a:t>
            </a:fld>
            <a:endParaRPr lang="en-US"/>
          </a:p>
        </p:txBody>
      </p:sp>
    </p:spTree>
    <p:extLst>
      <p:ext uri="{BB962C8B-B14F-4D97-AF65-F5344CB8AC3E}">
        <p14:creationId xmlns:p14="http://schemas.microsoft.com/office/powerpoint/2010/main" val="1508120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 Career and working conditions index indicates how satisfied people are with the career and working condition of the PS.</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Overall a good response from DIS. Of particular note/discussion is Q14g.</a:t>
            </a:r>
          </a:p>
          <a:p>
            <a:endParaRPr lang="en-AU" dirty="0"/>
          </a:p>
          <a:p>
            <a:pPr marL="171450" indent="-171450">
              <a:buFont typeface="Arial" panose="020B0604020202020204" pitchFamily="34" charset="0"/>
              <a:buChar char="•"/>
            </a:pPr>
            <a:r>
              <a:rPr lang="en-AU" dirty="0"/>
              <a:t>Q14g – I am satisfied with my opportunities available for career development in my agency was DIS’s highest negative score at 30% and further 28% unsure. Although increase from 2018, this would be a key area of focus in this metric.</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r>
              <a:rPr lang="en-AU" dirty="0"/>
              <a:t>Recognition has improved and was identified as a area of focus in 2018 and could be an area of focus again in 2021.</a:t>
            </a:r>
          </a:p>
          <a:p>
            <a:pPr marL="171450" indent="-171450">
              <a:buFont typeface="Arial" panose="020B0604020202020204" pitchFamily="34" charset="0"/>
              <a:buChar char="•"/>
            </a:pPr>
            <a:endParaRPr lang="en-AU" dirty="0"/>
          </a:p>
          <a:p>
            <a:pPr marL="171450" indent="-171450">
              <a:buFont typeface="Arial" panose="020B0604020202020204" pitchFamily="34" charset="0"/>
              <a:buChar char="•"/>
            </a:pPr>
            <a:endParaRPr lang="en-AU" dirty="0"/>
          </a:p>
          <a:p>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14</a:t>
            </a:fld>
            <a:endParaRPr lang="en-US"/>
          </a:p>
        </p:txBody>
      </p:sp>
    </p:spTree>
    <p:extLst>
      <p:ext uri="{BB962C8B-B14F-4D97-AF65-F5344CB8AC3E}">
        <p14:creationId xmlns:p14="http://schemas.microsoft.com/office/powerpoint/2010/main" val="250607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Symbol" panose="05050102010706020507" pitchFamily="18" charset="2"/>
              <a:buChar char=""/>
            </a:pPr>
            <a:endParaRPr lang="en-AU" sz="1800" dirty="0">
              <a:effectLst/>
              <a:latin typeface="Arial" panose="020B0604020202020204" pitchFamily="34" charset="0"/>
              <a:ea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E1C1CBD7-B536-C24F-B824-13845BC0752A}" type="slidenum">
              <a:rPr lang="en-US" smtClean="0"/>
              <a:t>15</a:t>
            </a:fld>
            <a:endParaRPr lang="en-US"/>
          </a:p>
        </p:txBody>
      </p:sp>
    </p:spTree>
    <p:extLst>
      <p:ext uri="{BB962C8B-B14F-4D97-AF65-F5344CB8AC3E}">
        <p14:creationId xmlns:p14="http://schemas.microsoft.com/office/powerpoint/2010/main" val="3695565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DCA9C95-7BCD-F948-8884-71B782D124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8344" y="3501888"/>
            <a:ext cx="1282157" cy="1354561"/>
          </a:xfrm>
          <a:prstGeom prst="rect">
            <a:avLst/>
          </a:prstGeom>
        </p:spPr>
      </p:pic>
      <p:pic>
        <p:nvPicPr>
          <p:cNvPr id="3" name="Picture 2" descr="A close up of a sign&#10;&#10;Description automatically generated">
            <a:extLst>
              <a:ext uri="{FF2B5EF4-FFF2-40B4-BE49-F238E27FC236}">
                <a16:creationId xmlns:a16="http://schemas.microsoft.com/office/drawing/2014/main" id="{15149AC9-245B-7A4A-81B9-74020E9645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8221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4" name="Picture 3" descr="A picture containing clock&#10;&#10;Description automatically generated">
            <a:extLst>
              <a:ext uri="{FF2B5EF4-FFF2-40B4-BE49-F238E27FC236}">
                <a16:creationId xmlns:a16="http://schemas.microsoft.com/office/drawing/2014/main" id="{8A16610F-B750-824E-AF81-CE05AC5BEE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Text Placeholder 11">
            <a:extLst>
              <a:ext uri="{FF2B5EF4-FFF2-40B4-BE49-F238E27FC236}">
                <a16:creationId xmlns:a16="http://schemas.microsoft.com/office/drawing/2014/main" id="{F7D88E85-E021-8448-8256-71F26FFC9B94}"/>
              </a:ext>
            </a:extLst>
          </p:cNvPr>
          <p:cNvSpPr>
            <a:spLocks noGrp="1"/>
          </p:cNvSpPr>
          <p:nvPr>
            <p:ph type="body" sz="quarter" idx="13" hasCustomPrompt="1"/>
          </p:nvPr>
        </p:nvSpPr>
        <p:spPr>
          <a:xfrm>
            <a:off x="465584" y="1139976"/>
            <a:ext cx="4320480" cy="720179"/>
          </a:xfrm>
          <a:prstGeom prst="rect">
            <a:avLst/>
          </a:prstGeom>
        </p:spPr>
        <p:txBody>
          <a:bodyPr/>
          <a:lstStyle>
            <a:lvl1pPr marL="0" indent="0">
              <a:buNone/>
              <a:defRPr sz="4200" b="1" i="0" kern="1000" spc="-100" baseline="0">
                <a:solidFill>
                  <a:srgbClr val="002840"/>
                </a:solidFill>
                <a:latin typeface="Century Gothic" panose="020B0502020202020204" pitchFamily="34" charset="0"/>
              </a:defRPr>
            </a:lvl1pPr>
          </a:lstStyle>
          <a:p>
            <a:pPr lvl="0"/>
            <a:r>
              <a:rPr lang="en-AU"/>
              <a:t>Headline</a:t>
            </a:r>
          </a:p>
        </p:txBody>
      </p:sp>
      <p:sp>
        <p:nvSpPr>
          <p:cNvPr id="6" name="Content Placeholder 2">
            <a:extLst>
              <a:ext uri="{FF2B5EF4-FFF2-40B4-BE49-F238E27FC236}">
                <a16:creationId xmlns:a16="http://schemas.microsoft.com/office/drawing/2014/main" id="{2812A9FF-DB6F-594B-813E-1FDB37CAD4BE}"/>
              </a:ext>
            </a:extLst>
          </p:cNvPr>
          <p:cNvSpPr>
            <a:spLocks noGrp="1"/>
          </p:cNvSpPr>
          <p:nvPr>
            <p:ph idx="1"/>
          </p:nvPr>
        </p:nvSpPr>
        <p:spPr>
          <a:xfrm>
            <a:off x="475928" y="2076078"/>
            <a:ext cx="4320480" cy="2952328"/>
          </a:xfrm>
          <a:prstGeom prst="rect">
            <a:avLst/>
          </a:prstGeom>
        </p:spPr>
        <p:txBody>
          <a:bodyPr/>
          <a:lstStyle>
            <a:lvl1pPr>
              <a:defRPr>
                <a:solidFill>
                  <a:srgbClr val="002840"/>
                </a:solidFill>
                <a:latin typeface="Century Gothic" panose="020B0502020202020204" pitchFamily="34" charset="0"/>
                <a:cs typeface="Arial" panose="020B0604020202020204" pitchFamily="34" charset="0"/>
              </a:defRPr>
            </a:lvl1pPr>
            <a:lvl2pPr>
              <a:defRPr>
                <a:solidFill>
                  <a:srgbClr val="002840"/>
                </a:solidFill>
                <a:latin typeface="Century Gothic" panose="020B0502020202020204" pitchFamily="34" charset="0"/>
                <a:cs typeface="Arial" panose="020B0604020202020204" pitchFamily="34" charset="0"/>
              </a:defRPr>
            </a:lvl2pPr>
            <a:lvl3pPr>
              <a:defRPr>
                <a:solidFill>
                  <a:srgbClr val="002840"/>
                </a:solidFill>
                <a:latin typeface="Century Gothic" panose="020B0502020202020204" pitchFamily="34" charset="0"/>
                <a:cs typeface="Arial" panose="020B0604020202020204" pitchFamily="34" charset="0"/>
              </a:defRPr>
            </a:lvl3pPr>
            <a:lvl4pPr>
              <a:defRPr>
                <a:solidFill>
                  <a:srgbClr val="002840"/>
                </a:solidFill>
                <a:latin typeface="Century Gothic" panose="020B0502020202020204" pitchFamily="34" charset="0"/>
                <a:cs typeface="Arial" panose="020B0604020202020204" pitchFamily="34" charset="0"/>
              </a:defRPr>
            </a:lvl4pPr>
            <a:lvl5pPr>
              <a:defRPr>
                <a:solidFill>
                  <a:srgbClr val="002840"/>
                </a:solidFill>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16325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E9187178-6EA8-E54C-A9CB-081F2E1D1B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Text Placeholder 11">
            <a:extLst>
              <a:ext uri="{FF2B5EF4-FFF2-40B4-BE49-F238E27FC236}">
                <a16:creationId xmlns:a16="http://schemas.microsoft.com/office/drawing/2014/main" id="{5B5340D7-3235-5C41-ABA1-02CD0AF206DF}"/>
              </a:ext>
            </a:extLst>
          </p:cNvPr>
          <p:cNvSpPr>
            <a:spLocks noGrp="1"/>
          </p:cNvSpPr>
          <p:nvPr>
            <p:ph type="body" sz="quarter" idx="13" hasCustomPrompt="1"/>
          </p:nvPr>
        </p:nvSpPr>
        <p:spPr>
          <a:xfrm>
            <a:off x="465584" y="1139976"/>
            <a:ext cx="4320480" cy="720179"/>
          </a:xfrm>
          <a:prstGeom prst="rect">
            <a:avLst/>
          </a:prstGeom>
        </p:spPr>
        <p:txBody>
          <a:bodyPr/>
          <a:lstStyle>
            <a:lvl1pPr marL="0" indent="0">
              <a:buNone/>
              <a:defRPr sz="4200" b="1" i="0" kern="1000" spc="-100" baseline="0">
                <a:solidFill>
                  <a:srgbClr val="002840"/>
                </a:solidFill>
                <a:latin typeface="Century Gothic" panose="020B0502020202020204" pitchFamily="34" charset="0"/>
              </a:defRPr>
            </a:lvl1pPr>
          </a:lstStyle>
          <a:p>
            <a:pPr lvl="0"/>
            <a:r>
              <a:rPr lang="en-AU"/>
              <a:t>Headline</a:t>
            </a:r>
          </a:p>
        </p:txBody>
      </p:sp>
      <p:sp>
        <p:nvSpPr>
          <p:cNvPr id="6" name="Content Placeholder 2">
            <a:extLst>
              <a:ext uri="{FF2B5EF4-FFF2-40B4-BE49-F238E27FC236}">
                <a16:creationId xmlns:a16="http://schemas.microsoft.com/office/drawing/2014/main" id="{D3BADE90-8BB8-F142-B022-E233DBCB6302}"/>
              </a:ext>
            </a:extLst>
          </p:cNvPr>
          <p:cNvSpPr>
            <a:spLocks noGrp="1"/>
          </p:cNvSpPr>
          <p:nvPr>
            <p:ph idx="1"/>
          </p:nvPr>
        </p:nvSpPr>
        <p:spPr>
          <a:xfrm>
            <a:off x="475928" y="2076078"/>
            <a:ext cx="4320480" cy="2952328"/>
          </a:xfrm>
          <a:prstGeom prst="rect">
            <a:avLst/>
          </a:prstGeom>
        </p:spPr>
        <p:txBody>
          <a:bodyPr/>
          <a:lstStyle>
            <a:lvl1pPr>
              <a:defRPr>
                <a:solidFill>
                  <a:srgbClr val="002840"/>
                </a:solidFill>
                <a:latin typeface="Century Gothic" panose="020B0502020202020204" pitchFamily="34" charset="0"/>
                <a:cs typeface="Arial" panose="020B0604020202020204" pitchFamily="34" charset="0"/>
              </a:defRPr>
            </a:lvl1pPr>
            <a:lvl2pPr>
              <a:defRPr>
                <a:solidFill>
                  <a:srgbClr val="002840"/>
                </a:solidFill>
                <a:latin typeface="Century Gothic" panose="020B0502020202020204" pitchFamily="34" charset="0"/>
                <a:cs typeface="Arial" panose="020B0604020202020204" pitchFamily="34" charset="0"/>
              </a:defRPr>
            </a:lvl2pPr>
            <a:lvl3pPr>
              <a:defRPr>
                <a:solidFill>
                  <a:srgbClr val="002840"/>
                </a:solidFill>
                <a:latin typeface="Century Gothic" panose="020B0502020202020204" pitchFamily="34" charset="0"/>
                <a:cs typeface="Arial" panose="020B0604020202020204" pitchFamily="34" charset="0"/>
              </a:defRPr>
            </a:lvl3pPr>
            <a:lvl4pPr>
              <a:defRPr>
                <a:solidFill>
                  <a:srgbClr val="002840"/>
                </a:solidFill>
                <a:latin typeface="Century Gothic" panose="020B0502020202020204" pitchFamily="34" charset="0"/>
                <a:cs typeface="Arial" panose="020B0604020202020204" pitchFamily="34" charset="0"/>
              </a:defRPr>
            </a:lvl4pPr>
            <a:lvl5pPr>
              <a:defRPr>
                <a:solidFill>
                  <a:srgbClr val="002840"/>
                </a:solidFill>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0681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DBD0"/>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E7A55CA-AC9F-9B4A-B203-7BC1417435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301" y="3501888"/>
            <a:ext cx="1282157" cy="1354561"/>
          </a:xfrm>
          <a:prstGeom prst="rect">
            <a:avLst/>
          </a:prstGeom>
        </p:spPr>
      </p:pic>
      <p:grpSp>
        <p:nvGrpSpPr>
          <p:cNvPr id="6" name="Graphic 4">
            <a:extLst>
              <a:ext uri="{FF2B5EF4-FFF2-40B4-BE49-F238E27FC236}">
                <a16:creationId xmlns:a16="http://schemas.microsoft.com/office/drawing/2014/main" id="{D5358D35-7B33-434D-B068-96CFB5EA8449}"/>
              </a:ext>
            </a:extLst>
          </p:cNvPr>
          <p:cNvGrpSpPr/>
          <p:nvPr userDrawn="1"/>
        </p:nvGrpSpPr>
        <p:grpSpPr>
          <a:xfrm>
            <a:off x="1656586" y="281682"/>
            <a:ext cx="7030213" cy="4604100"/>
            <a:chOff x="2301960" y="1701286"/>
            <a:chExt cx="5433369" cy="3558324"/>
          </a:xfrm>
          <a:solidFill>
            <a:schemeClr val="bg1">
              <a:alpha val="20000"/>
            </a:schemeClr>
          </a:solidFill>
        </p:grpSpPr>
        <p:sp>
          <p:nvSpPr>
            <p:cNvPr id="7" name="Freeform 6">
              <a:extLst>
                <a:ext uri="{FF2B5EF4-FFF2-40B4-BE49-F238E27FC236}">
                  <a16:creationId xmlns:a16="http://schemas.microsoft.com/office/drawing/2014/main" id="{23C33278-65DF-3645-9DD2-3BA775FF7C7A}"/>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8" name="Freeform 7">
              <a:extLst>
                <a:ext uri="{FF2B5EF4-FFF2-40B4-BE49-F238E27FC236}">
                  <a16:creationId xmlns:a16="http://schemas.microsoft.com/office/drawing/2014/main" id="{61A55394-9AE0-1649-B37E-01342D8A2933}"/>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sp>
        <p:nvSpPr>
          <p:cNvPr id="12" name="Text Placeholder 11"/>
          <p:cNvSpPr>
            <a:spLocks noGrp="1"/>
          </p:cNvSpPr>
          <p:nvPr>
            <p:ph type="body" sz="quarter" idx="12" hasCustomPrompt="1"/>
          </p:nvPr>
        </p:nvSpPr>
        <p:spPr>
          <a:xfrm>
            <a:off x="322932" y="735472"/>
            <a:ext cx="6337300" cy="540134"/>
          </a:xfrm>
          <a:prstGeom prst="rect">
            <a:avLst/>
          </a:prstGeom>
        </p:spPr>
        <p:txBody>
          <a:bodyPr/>
          <a:lstStyle>
            <a:lvl1pPr marL="0" indent="0">
              <a:buNone/>
              <a:defRPr sz="4200" b="1" i="0" kern="1000" spc="-100" baseline="0">
                <a:solidFill>
                  <a:srgbClr val="002840"/>
                </a:solidFill>
                <a:latin typeface="Century Gothic" panose="020B0502020202020204" pitchFamily="34" charset="0"/>
              </a:defRPr>
            </a:lvl1pPr>
          </a:lstStyle>
          <a:p>
            <a:pPr lvl="0"/>
            <a:r>
              <a:rPr lang="en-AU"/>
              <a:t>Presentation title</a:t>
            </a:r>
          </a:p>
        </p:txBody>
      </p:sp>
      <p:sp>
        <p:nvSpPr>
          <p:cNvPr id="14" name="Text Placeholder 13"/>
          <p:cNvSpPr>
            <a:spLocks noGrp="1"/>
          </p:cNvSpPr>
          <p:nvPr>
            <p:ph type="body" sz="quarter" idx="13" hasCustomPrompt="1"/>
          </p:nvPr>
        </p:nvSpPr>
        <p:spPr>
          <a:xfrm>
            <a:off x="322237" y="1275607"/>
            <a:ext cx="6337300" cy="431732"/>
          </a:xfrm>
          <a:prstGeom prst="rect">
            <a:avLst/>
          </a:prstGeom>
        </p:spPr>
        <p:txBody>
          <a:bodyPr/>
          <a:lstStyle>
            <a:lvl1pPr marL="0" indent="0">
              <a:buNone/>
              <a:defRPr spc="-100" baseline="0">
                <a:solidFill>
                  <a:schemeClr val="bg1"/>
                </a:solidFill>
                <a:latin typeface="Century Gothic" panose="020B0502020202020204" pitchFamily="34" charset="0"/>
              </a:defRPr>
            </a:lvl1pPr>
          </a:lstStyle>
          <a:p>
            <a:pPr lvl="0"/>
            <a:r>
              <a:rPr lang="en-AU"/>
              <a:t>Sub-headline</a:t>
            </a:r>
          </a:p>
        </p:txBody>
      </p:sp>
      <p:sp>
        <p:nvSpPr>
          <p:cNvPr id="16" name="Text Placeholder 15"/>
          <p:cNvSpPr>
            <a:spLocks noGrp="1"/>
          </p:cNvSpPr>
          <p:nvPr>
            <p:ph type="body" sz="quarter" idx="14" hasCustomPrompt="1"/>
          </p:nvPr>
        </p:nvSpPr>
        <p:spPr>
          <a:xfrm>
            <a:off x="322237" y="1924293"/>
            <a:ext cx="6337300" cy="377429"/>
          </a:xfrm>
          <a:prstGeom prst="rect">
            <a:avLst/>
          </a:prstGeom>
        </p:spPr>
        <p:txBody>
          <a:bodyPr/>
          <a:lstStyle>
            <a:lvl1pPr marL="0" indent="0">
              <a:buNone/>
              <a:defRPr sz="2000" spc="-100" baseline="0">
                <a:solidFill>
                  <a:schemeClr val="bg1"/>
                </a:solidFill>
                <a:latin typeface="Century Gothic" panose="020B0502020202020204" pitchFamily="34" charset="0"/>
              </a:defRPr>
            </a:lvl1pPr>
          </a:lstStyle>
          <a:p>
            <a:pPr lvl="0"/>
            <a:r>
              <a:rPr lang="en-AU"/>
              <a:t>Date, location</a:t>
            </a:r>
          </a:p>
        </p:txBody>
      </p:sp>
      <p:sp>
        <p:nvSpPr>
          <p:cNvPr id="5" name="Slide Number Placeholder 6">
            <a:extLst>
              <a:ext uri="{FF2B5EF4-FFF2-40B4-BE49-F238E27FC236}">
                <a16:creationId xmlns:a16="http://schemas.microsoft.com/office/drawing/2014/main" id="{94E99E59-A8E0-4555-A23A-79511BDA3BC2}"/>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bg1"/>
                </a:solidFill>
                <a:latin typeface="Century Gothic" panose="020B0502020202020204" pitchFamily="34" charset="0"/>
                <a:cs typeface="Arial"/>
              </a:rPr>
              <a:pPr algn="l"/>
              <a:t>‹#›</a:t>
            </a:fld>
            <a:endParaRPr lang="en-US" sz="1100">
              <a:solidFill>
                <a:schemeClr val="bg1"/>
              </a:solidFill>
              <a:latin typeface="Century Gothic" panose="020B0502020202020204" pitchFamily="34" charset="0"/>
              <a:cs typeface="Arial"/>
            </a:endParaRPr>
          </a:p>
        </p:txBody>
      </p:sp>
    </p:spTree>
    <p:extLst>
      <p:ext uri="{BB962C8B-B14F-4D97-AF65-F5344CB8AC3E}">
        <p14:creationId xmlns:p14="http://schemas.microsoft.com/office/powerpoint/2010/main" val="39304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2840"/>
        </a:solidFill>
        <a:effectLst/>
      </p:bgPr>
    </p:bg>
    <p:spTree>
      <p:nvGrpSpPr>
        <p:cNvPr id="1" name=""/>
        <p:cNvGrpSpPr/>
        <p:nvPr/>
      </p:nvGrpSpPr>
      <p:grpSpPr>
        <a:xfrm>
          <a:off x="0" y="0"/>
          <a:ext cx="0" cy="0"/>
          <a:chOff x="0" y="0"/>
          <a:chExt cx="0" cy="0"/>
        </a:xfrm>
      </p:grpSpPr>
      <p:grpSp>
        <p:nvGrpSpPr>
          <p:cNvPr id="7" name="Graphic 4">
            <a:extLst>
              <a:ext uri="{FF2B5EF4-FFF2-40B4-BE49-F238E27FC236}">
                <a16:creationId xmlns:a16="http://schemas.microsoft.com/office/drawing/2014/main" id="{9830D02F-267E-5B4B-9510-9A91C3E95E03}"/>
              </a:ext>
            </a:extLst>
          </p:cNvPr>
          <p:cNvGrpSpPr/>
          <p:nvPr userDrawn="1"/>
        </p:nvGrpSpPr>
        <p:grpSpPr>
          <a:xfrm>
            <a:off x="1656586" y="281682"/>
            <a:ext cx="7030213" cy="4604100"/>
            <a:chOff x="2301960" y="1701286"/>
            <a:chExt cx="5433369" cy="3558324"/>
          </a:xfrm>
          <a:solidFill>
            <a:schemeClr val="bg1">
              <a:alpha val="10000"/>
            </a:schemeClr>
          </a:solidFill>
        </p:grpSpPr>
        <p:sp>
          <p:nvSpPr>
            <p:cNvPr id="8" name="Freeform 7">
              <a:extLst>
                <a:ext uri="{FF2B5EF4-FFF2-40B4-BE49-F238E27FC236}">
                  <a16:creationId xmlns:a16="http://schemas.microsoft.com/office/drawing/2014/main" id="{3AD11179-39E2-4641-A66C-F6186BF50443}"/>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9" name="Freeform 8">
              <a:extLst>
                <a:ext uri="{FF2B5EF4-FFF2-40B4-BE49-F238E27FC236}">
                  <a16:creationId xmlns:a16="http://schemas.microsoft.com/office/drawing/2014/main" id="{7B8A61B2-F8E1-0F40-8432-C66309F2CCB9}"/>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sp>
        <p:nvSpPr>
          <p:cNvPr id="14" name="Text Placeholder 11"/>
          <p:cNvSpPr>
            <a:spLocks noGrp="1"/>
          </p:cNvSpPr>
          <p:nvPr>
            <p:ph type="body" sz="quarter" idx="13" hasCustomPrompt="1"/>
          </p:nvPr>
        </p:nvSpPr>
        <p:spPr>
          <a:xfrm>
            <a:off x="313184" y="1167520"/>
            <a:ext cx="6337300" cy="540134"/>
          </a:xfrm>
          <a:prstGeom prst="rect">
            <a:avLst/>
          </a:prstGeom>
        </p:spPr>
        <p:txBody>
          <a:bodyPr/>
          <a:lstStyle>
            <a:lvl1pPr marL="0" indent="0">
              <a:buNone/>
              <a:defRPr sz="4200" b="1" i="0" kern="1000" spc="-100" baseline="0">
                <a:solidFill>
                  <a:srgbClr val="00DBD0"/>
                </a:solidFill>
                <a:latin typeface="Century Gothic" panose="020B0502020202020204" pitchFamily="34" charset="0"/>
              </a:defRPr>
            </a:lvl1pPr>
          </a:lstStyle>
          <a:p>
            <a:pPr lvl="0"/>
            <a:r>
              <a:rPr lang="en-AU"/>
              <a:t>Presenter name</a:t>
            </a:r>
          </a:p>
        </p:txBody>
      </p:sp>
      <p:sp>
        <p:nvSpPr>
          <p:cNvPr id="15" name="Text Placeholder 15"/>
          <p:cNvSpPr>
            <a:spLocks noGrp="1"/>
          </p:cNvSpPr>
          <p:nvPr>
            <p:ph type="body" sz="quarter" idx="14" hasCustomPrompt="1"/>
          </p:nvPr>
        </p:nvSpPr>
        <p:spPr>
          <a:xfrm>
            <a:off x="312489" y="195486"/>
            <a:ext cx="6337300" cy="648072"/>
          </a:xfrm>
          <a:prstGeom prst="rect">
            <a:avLst/>
          </a:prstGeom>
        </p:spPr>
        <p:txBody>
          <a:bodyPr/>
          <a:lstStyle>
            <a:lvl1pPr marL="0" indent="0">
              <a:buNone/>
              <a:defRPr sz="2000" b="1" i="0" spc="-100" baseline="0">
                <a:solidFill>
                  <a:schemeClr val="bg1"/>
                </a:solidFill>
                <a:latin typeface="Century Gothic" panose="020B0502020202020204" pitchFamily="34" charset="0"/>
              </a:defRPr>
            </a:lvl1pPr>
          </a:lstStyle>
          <a:p>
            <a:pPr lvl="0"/>
            <a:r>
              <a:rPr lang="en-AU"/>
              <a:t>Presentation title - Date, location</a:t>
            </a:r>
          </a:p>
        </p:txBody>
      </p:sp>
      <p:sp>
        <p:nvSpPr>
          <p:cNvPr id="16" name="Text Placeholder 15"/>
          <p:cNvSpPr>
            <a:spLocks noGrp="1"/>
          </p:cNvSpPr>
          <p:nvPr>
            <p:ph type="body" sz="quarter" idx="15" hasCustomPrompt="1"/>
          </p:nvPr>
        </p:nvSpPr>
        <p:spPr>
          <a:xfrm>
            <a:off x="313184" y="1761660"/>
            <a:ext cx="6337300" cy="648072"/>
          </a:xfrm>
          <a:prstGeom prst="rect">
            <a:avLst/>
          </a:prstGeom>
        </p:spPr>
        <p:txBody>
          <a:bodyPr/>
          <a:lstStyle>
            <a:lvl1pPr marL="0" indent="0">
              <a:buNone/>
              <a:defRPr sz="2000" b="1" i="0" spc="-100" baseline="0">
                <a:solidFill>
                  <a:schemeClr val="bg1"/>
                </a:solidFill>
                <a:latin typeface="Century Gothic" panose="020B0502020202020204" pitchFamily="34" charset="0"/>
              </a:defRPr>
            </a:lvl1pPr>
          </a:lstStyle>
          <a:p>
            <a:pPr lvl="0"/>
            <a:r>
              <a:rPr lang="en-AU"/>
              <a:t>Position/title - Organisation name</a:t>
            </a:r>
          </a:p>
        </p:txBody>
      </p:sp>
      <p:sp>
        <p:nvSpPr>
          <p:cNvPr id="6" name="Slide Number Placeholder 6">
            <a:extLst>
              <a:ext uri="{FF2B5EF4-FFF2-40B4-BE49-F238E27FC236}">
                <a16:creationId xmlns:a16="http://schemas.microsoft.com/office/drawing/2014/main" id="{34165BE2-0D40-4DBE-9BCB-0B452915D17C}"/>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bg1"/>
                </a:solidFill>
                <a:latin typeface="Century Gothic" panose="020B0502020202020204" pitchFamily="34" charset="0"/>
                <a:cs typeface="Arial"/>
              </a:rPr>
              <a:pPr algn="l"/>
              <a:t>‹#›</a:t>
            </a:fld>
            <a:endParaRPr lang="en-US" sz="1100">
              <a:solidFill>
                <a:schemeClr val="bg1"/>
              </a:solidFill>
              <a:latin typeface="Century Gothic" panose="020B0502020202020204" pitchFamily="34" charset="0"/>
              <a:cs typeface="Arial"/>
            </a:endParaRPr>
          </a:p>
        </p:txBody>
      </p:sp>
      <p:pic>
        <p:nvPicPr>
          <p:cNvPr id="3" name="Picture 2" descr="A close up of a logo&#10;&#10;Description automatically generated">
            <a:extLst>
              <a:ext uri="{FF2B5EF4-FFF2-40B4-BE49-F238E27FC236}">
                <a16:creationId xmlns:a16="http://schemas.microsoft.com/office/drawing/2014/main" id="{CC580995-1D9C-104E-AF5F-08E66B5E74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1845" y="3501888"/>
            <a:ext cx="1282157" cy="1354561"/>
          </a:xfrm>
          <a:prstGeom prst="rect">
            <a:avLst/>
          </a:prstGeom>
        </p:spPr>
      </p:pic>
    </p:spTree>
    <p:extLst>
      <p:ext uri="{BB962C8B-B14F-4D97-AF65-F5344CB8AC3E}">
        <p14:creationId xmlns:p14="http://schemas.microsoft.com/office/powerpoint/2010/main" val="3189225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grpSp>
        <p:nvGrpSpPr>
          <p:cNvPr id="7" name="Graphic 4">
            <a:extLst>
              <a:ext uri="{FF2B5EF4-FFF2-40B4-BE49-F238E27FC236}">
                <a16:creationId xmlns:a16="http://schemas.microsoft.com/office/drawing/2014/main" id="{9830D02F-267E-5B4B-9510-9A91C3E95E03}"/>
              </a:ext>
            </a:extLst>
          </p:cNvPr>
          <p:cNvGrpSpPr/>
          <p:nvPr userDrawn="1"/>
        </p:nvGrpSpPr>
        <p:grpSpPr>
          <a:xfrm>
            <a:off x="1656586" y="281682"/>
            <a:ext cx="7030213" cy="4604100"/>
            <a:chOff x="2301960" y="1701286"/>
            <a:chExt cx="5433369" cy="3558324"/>
          </a:xfrm>
          <a:solidFill>
            <a:srgbClr val="002840">
              <a:alpha val="5000"/>
            </a:srgbClr>
          </a:solidFill>
        </p:grpSpPr>
        <p:sp>
          <p:nvSpPr>
            <p:cNvPr id="8" name="Freeform 7">
              <a:extLst>
                <a:ext uri="{FF2B5EF4-FFF2-40B4-BE49-F238E27FC236}">
                  <a16:creationId xmlns:a16="http://schemas.microsoft.com/office/drawing/2014/main" id="{3AD11179-39E2-4641-A66C-F6186BF50443}"/>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9" name="Freeform 8">
              <a:extLst>
                <a:ext uri="{FF2B5EF4-FFF2-40B4-BE49-F238E27FC236}">
                  <a16:creationId xmlns:a16="http://schemas.microsoft.com/office/drawing/2014/main" id="{7B8A61B2-F8E1-0F40-8432-C66309F2CCB9}"/>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sp>
        <p:nvSpPr>
          <p:cNvPr id="14" name="Text Placeholder 11"/>
          <p:cNvSpPr>
            <a:spLocks noGrp="1"/>
          </p:cNvSpPr>
          <p:nvPr>
            <p:ph type="body" sz="quarter" idx="13" hasCustomPrompt="1"/>
          </p:nvPr>
        </p:nvSpPr>
        <p:spPr>
          <a:xfrm>
            <a:off x="313184" y="1167520"/>
            <a:ext cx="6337300" cy="540134"/>
          </a:xfrm>
          <a:prstGeom prst="rect">
            <a:avLst/>
          </a:prstGeom>
        </p:spPr>
        <p:txBody>
          <a:bodyPr/>
          <a:lstStyle>
            <a:lvl1pPr marL="0" indent="0">
              <a:buNone/>
              <a:defRPr sz="4200" b="1" i="0" kern="1000" spc="-100" baseline="0">
                <a:solidFill>
                  <a:srgbClr val="00DBD0"/>
                </a:solidFill>
                <a:latin typeface="Century Gothic" panose="020B0502020202020204" pitchFamily="34" charset="0"/>
              </a:defRPr>
            </a:lvl1pPr>
          </a:lstStyle>
          <a:p>
            <a:pPr lvl="0"/>
            <a:r>
              <a:rPr lang="en-AU"/>
              <a:t>Presenter name</a:t>
            </a:r>
          </a:p>
        </p:txBody>
      </p:sp>
      <p:sp>
        <p:nvSpPr>
          <p:cNvPr id="15" name="Text Placeholder 15"/>
          <p:cNvSpPr>
            <a:spLocks noGrp="1"/>
          </p:cNvSpPr>
          <p:nvPr>
            <p:ph type="body" sz="quarter" idx="14" hasCustomPrompt="1"/>
          </p:nvPr>
        </p:nvSpPr>
        <p:spPr>
          <a:xfrm>
            <a:off x="312489" y="195486"/>
            <a:ext cx="6337300" cy="648072"/>
          </a:xfrm>
          <a:prstGeom prst="rect">
            <a:avLst/>
          </a:prstGeom>
        </p:spPr>
        <p:txBody>
          <a:bodyPr/>
          <a:lstStyle>
            <a:lvl1pPr marL="0" indent="0">
              <a:buNone/>
              <a:defRPr sz="2000" b="1" i="0" spc="-100" baseline="0">
                <a:solidFill>
                  <a:srgbClr val="002840"/>
                </a:solidFill>
                <a:latin typeface="Century Gothic" panose="020B0502020202020204" pitchFamily="34" charset="0"/>
              </a:defRPr>
            </a:lvl1pPr>
          </a:lstStyle>
          <a:p>
            <a:pPr lvl="0"/>
            <a:r>
              <a:rPr lang="en-AU"/>
              <a:t>Presentation title - Date, location</a:t>
            </a:r>
          </a:p>
        </p:txBody>
      </p:sp>
      <p:sp>
        <p:nvSpPr>
          <p:cNvPr id="16" name="Text Placeholder 15"/>
          <p:cNvSpPr>
            <a:spLocks noGrp="1"/>
          </p:cNvSpPr>
          <p:nvPr>
            <p:ph type="body" sz="quarter" idx="15" hasCustomPrompt="1"/>
          </p:nvPr>
        </p:nvSpPr>
        <p:spPr>
          <a:xfrm>
            <a:off x="313184" y="1761660"/>
            <a:ext cx="6337300" cy="648072"/>
          </a:xfrm>
          <a:prstGeom prst="rect">
            <a:avLst/>
          </a:prstGeom>
        </p:spPr>
        <p:txBody>
          <a:bodyPr/>
          <a:lstStyle>
            <a:lvl1pPr marL="0" indent="0">
              <a:buNone/>
              <a:defRPr sz="2000" b="1" i="0" spc="-100" baseline="0">
                <a:solidFill>
                  <a:srgbClr val="002840"/>
                </a:solidFill>
                <a:latin typeface="Century Gothic" panose="020B0502020202020204" pitchFamily="34" charset="0"/>
              </a:defRPr>
            </a:lvl1pPr>
          </a:lstStyle>
          <a:p>
            <a:pPr lvl="0"/>
            <a:r>
              <a:rPr lang="en-AU"/>
              <a:t>Position/title - Organisation name</a:t>
            </a:r>
          </a:p>
        </p:txBody>
      </p:sp>
      <p:sp>
        <p:nvSpPr>
          <p:cNvPr id="6" name="Slide Number Placeholder 6">
            <a:extLst>
              <a:ext uri="{FF2B5EF4-FFF2-40B4-BE49-F238E27FC236}">
                <a16:creationId xmlns:a16="http://schemas.microsoft.com/office/drawing/2014/main" id="{34165BE2-0D40-4DBE-9BCB-0B452915D17C}"/>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bg1"/>
                </a:solidFill>
                <a:latin typeface="Century Gothic" panose="020B0502020202020204" pitchFamily="34" charset="0"/>
                <a:cs typeface="Arial"/>
              </a:rPr>
              <a:pPr algn="l"/>
              <a:t>‹#›</a:t>
            </a:fld>
            <a:endParaRPr lang="en-US" sz="1100">
              <a:solidFill>
                <a:schemeClr val="bg1"/>
              </a:solidFill>
              <a:latin typeface="Century Gothic" panose="020B0502020202020204" pitchFamily="34" charset="0"/>
              <a:cs typeface="Arial"/>
            </a:endParaRPr>
          </a:p>
        </p:txBody>
      </p:sp>
      <p:pic>
        <p:nvPicPr>
          <p:cNvPr id="3" name="Picture 2" descr="A close up of a logo&#10;&#10;Description automatically generated">
            <a:extLst>
              <a:ext uri="{FF2B5EF4-FFF2-40B4-BE49-F238E27FC236}">
                <a16:creationId xmlns:a16="http://schemas.microsoft.com/office/drawing/2014/main" id="{CC580995-1D9C-104E-AF5F-08E66B5E74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1845" y="3501888"/>
            <a:ext cx="1282157" cy="1354561"/>
          </a:xfrm>
          <a:prstGeom prst="rect">
            <a:avLst/>
          </a:prstGeom>
        </p:spPr>
      </p:pic>
      <p:pic>
        <p:nvPicPr>
          <p:cNvPr id="10" name="Picture 9" descr="A close up of a logo&#10;&#10;Description automatically generated">
            <a:extLst>
              <a:ext uri="{FF2B5EF4-FFF2-40B4-BE49-F238E27FC236}">
                <a16:creationId xmlns:a16="http://schemas.microsoft.com/office/drawing/2014/main" id="{B5C71B75-0779-C04C-9C83-4EFC17FF98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1844" y="3500909"/>
            <a:ext cx="1282157" cy="1354561"/>
          </a:xfrm>
          <a:prstGeom prst="rect">
            <a:avLst/>
          </a:prstGeom>
        </p:spPr>
      </p:pic>
    </p:spTree>
    <p:extLst>
      <p:ext uri="{BB962C8B-B14F-4D97-AF65-F5344CB8AC3E}">
        <p14:creationId xmlns:p14="http://schemas.microsoft.com/office/powerpoint/2010/main" val="406514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rgbClr val="002840"/>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2F9297ED-55D8-443C-A85C-7B6977338B44}"/>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bg1"/>
                </a:solidFill>
                <a:latin typeface="Century Gothic" panose="020B0502020202020204" pitchFamily="34" charset="0"/>
                <a:cs typeface="Arial"/>
              </a:rPr>
              <a:pPr algn="l"/>
              <a:t>‹#›</a:t>
            </a:fld>
            <a:endParaRPr lang="en-US" sz="1100">
              <a:solidFill>
                <a:schemeClr val="bg1"/>
              </a:solidFill>
              <a:latin typeface="Century Gothic" panose="020B0502020202020204" pitchFamily="34" charset="0"/>
              <a:cs typeface="Arial"/>
            </a:endParaRPr>
          </a:p>
        </p:txBody>
      </p:sp>
      <p:sp>
        <p:nvSpPr>
          <p:cNvPr id="8" name="Text Placeholder 11">
            <a:extLst>
              <a:ext uri="{FF2B5EF4-FFF2-40B4-BE49-F238E27FC236}">
                <a16:creationId xmlns:a16="http://schemas.microsoft.com/office/drawing/2014/main" id="{4DB07921-FFD0-495C-8176-049C4C86D5A7}"/>
              </a:ext>
            </a:extLst>
          </p:cNvPr>
          <p:cNvSpPr>
            <a:spLocks noGrp="1"/>
          </p:cNvSpPr>
          <p:nvPr>
            <p:ph type="body" sz="quarter" idx="13" hasCustomPrompt="1"/>
          </p:nvPr>
        </p:nvSpPr>
        <p:spPr>
          <a:xfrm>
            <a:off x="465584" y="1139976"/>
            <a:ext cx="4320480" cy="720179"/>
          </a:xfrm>
          <a:prstGeom prst="rect">
            <a:avLst/>
          </a:prstGeom>
        </p:spPr>
        <p:txBody>
          <a:bodyPr/>
          <a:lstStyle>
            <a:lvl1pPr marL="0" indent="0">
              <a:buNone/>
              <a:defRPr sz="4200" b="1" i="0" kern="1000" spc="-100" baseline="0">
                <a:solidFill>
                  <a:srgbClr val="00DBD0"/>
                </a:solidFill>
                <a:latin typeface="Century Gothic" panose="020B0502020202020204" pitchFamily="34" charset="0"/>
              </a:defRPr>
            </a:lvl1pPr>
          </a:lstStyle>
          <a:p>
            <a:pPr lvl="0"/>
            <a:r>
              <a:rPr lang="en-AU"/>
              <a:t>Headline</a:t>
            </a:r>
          </a:p>
        </p:txBody>
      </p:sp>
      <p:sp>
        <p:nvSpPr>
          <p:cNvPr id="9" name="Content Placeholder 2">
            <a:extLst>
              <a:ext uri="{FF2B5EF4-FFF2-40B4-BE49-F238E27FC236}">
                <a16:creationId xmlns:a16="http://schemas.microsoft.com/office/drawing/2014/main" id="{E4BDA36C-72B4-4F42-8A74-9CBDCE35CEBB}"/>
              </a:ext>
            </a:extLst>
          </p:cNvPr>
          <p:cNvSpPr>
            <a:spLocks noGrp="1"/>
          </p:cNvSpPr>
          <p:nvPr>
            <p:ph idx="1"/>
          </p:nvPr>
        </p:nvSpPr>
        <p:spPr>
          <a:xfrm>
            <a:off x="475928" y="2076078"/>
            <a:ext cx="4320480" cy="2952328"/>
          </a:xfrm>
          <a:prstGeom prst="rect">
            <a:avLst/>
          </a:prstGeom>
        </p:spPr>
        <p:txBody>
          <a:bodyPr/>
          <a:lstStyle>
            <a:lvl1pPr>
              <a:defRPr>
                <a:solidFill>
                  <a:schemeClr val="bg1"/>
                </a:solidFill>
                <a:latin typeface="Century Gothic" panose="020B0502020202020204" pitchFamily="34" charset="0"/>
                <a:cs typeface="Arial" panose="020B0604020202020204" pitchFamily="34" charset="0"/>
              </a:defRPr>
            </a:lvl1pPr>
            <a:lvl2pPr>
              <a:defRPr>
                <a:solidFill>
                  <a:schemeClr val="bg1"/>
                </a:solidFill>
                <a:latin typeface="Century Gothic" panose="020B0502020202020204" pitchFamily="34" charset="0"/>
                <a:cs typeface="Arial" panose="020B0604020202020204" pitchFamily="34" charset="0"/>
              </a:defRPr>
            </a:lvl2pPr>
            <a:lvl3pPr>
              <a:defRPr>
                <a:solidFill>
                  <a:schemeClr val="bg1"/>
                </a:solidFill>
                <a:latin typeface="Century Gothic" panose="020B0502020202020204" pitchFamily="34" charset="0"/>
                <a:cs typeface="Arial" panose="020B0604020202020204" pitchFamily="34" charset="0"/>
              </a:defRPr>
            </a:lvl3pPr>
            <a:lvl4pPr>
              <a:defRPr>
                <a:solidFill>
                  <a:schemeClr val="bg1"/>
                </a:solidFill>
                <a:latin typeface="Century Gothic" panose="020B0502020202020204" pitchFamily="34" charset="0"/>
                <a:cs typeface="Arial" panose="020B0604020202020204" pitchFamily="34" charset="0"/>
              </a:defRPr>
            </a:lvl4pPr>
            <a:lvl5pPr>
              <a:defRPr>
                <a:solidFill>
                  <a:schemeClr val="bg1"/>
                </a:solidFill>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3" name="Picture 2" descr="A picture containing drawing&#10;&#10;Description automatically generated">
            <a:extLst>
              <a:ext uri="{FF2B5EF4-FFF2-40B4-BE49-F238E27FC236}">
                <a16:creationId xmlns:a16="http://schemas.microsoft.com/office/drawing/2014/main" id="{9F741803-D1A5-1948-B3C9-E90E3946AF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744"/>
            <a:ext cx="3060700" cy="1054100"/>
          </a:xfrm>
          <a:prstGeom prst="rect">
            <a:avLst/>
          </a:prstGeom>
        </p:spPr>
      </p:pic>
    </p:spTree>
    <p:extLst>
      <p:ext uri="{BB962C8B-B14F-4D97-AF65-F5344CB8AC3E}">
        <p14:creationId xmlns:p14="http://schemas.microsoft.com/office/powerpoint/2010/main" val="3321675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0DBD0"/>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2F9297ED-55D8-443C-A85C-7B6977338B44}"/>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bg1"/>
                </a:solidFill>
                <a:latin typeface="Century Gothic" panose="020B0502020202020204" pitchFamily="34" charset="0"/>
                <a:cs typeface="Arial"/>
              </a:rPr>
              <a:pPr algn="l"/>
              <a:t>‹#›</a:t>
            </a:fld>
            <a:endParaRPr lang="en-US" sz="1100">
              <a:solidFill>
                <a:schemeClr val="bg1"/>
              </a:solidFill>
              <a:latin typeface="Century Gothic" panose="020B0502020202020204" pitchFamily="34" charset="0"/>
              <a:cs typeface="Arial"/>
            </a:endParaRPr>
          </a:p>
        </p:txBody>
      </p:sp>
      <p:sp>
        <p:nvSpPr>
          <p:cNvPr id="8" name="Text Placeholder 11">
            <a:extLst>
              <a:ext uri="{FF2B5EF4-FFF2-40B4-BE49-F238E27FC236}">
                <a16:creationId xmlns:a16="http://schemas.microsoft.com/office/drawing/2014/main" id="{4DB07921-FFD0-495C-8176-049C4C86D5A7}"/>
              </a:ext>
            </a:extLst>
          </p:cNvPr>
          <p:cNvSpPr>
            <a:spLocks noGrp="1"/>
          </p:cNvSpPr>
          <p:nvPr>
            <p:ph type="body" sz="quarter" idx="13" hasCustomPrompt="1"/>
          </p:nvPr>
        </p:nvSpPr>
        <p:spPr>
          <a:xfrm>
            <a:off x="465584" y="1139976"/>
            <a:ext cx="4320480" cy="720179"/>
          </a:xfrm>
          <a:prstGeom prst="rect">
            <a:avLst/>
          </a:prstGeom>
        </p:spPr>
        <p:txBody>
          <a:bodyPr/>
          <a:lstStyle>
            <a:lvl1pPr marL="0" indent="0">
              <a:buNone/>
              <a:defRPr sz="4200" b="1" i="0" kern="1000" spc="-100" baseline="0">
                <a:solidFill>
                  <a:srgbClr val="002840"/>
                </a:solidFill>
                <a:latin typeface="Century Gothic" panose="020B0502020202020204" pitchFamily="34" charset="0"/>
              </a:defRPr>
            </a:lvl1pPr>
          </a:lstStyle>
          <a:p>
            <a:pPr lvl="0"/>
            <a:r>
              <a:rPr lang="en-AU"/>
              <a:t>Headline</a:t>
            </a:r>
          </a:p>
        </p:txBody>
      </p:sp>
      <p:sp>
        <p:nvSpPr>
          <p:cNvPr id="9" name="Content Placeholder 2">
            <a:extLst>
              <a:ext uri="{FF2B5EF4-FFF2-40B4-BE49-F238E27FC236}">
                <a16:creationId xmlns:a16="http://schemas.microsoft.com/office/drawing/2014/main" id="{E4BDA36C-72B4-4F42-8A74-9CBDCE35CEBB}"/>
              </a:ext>
            </a:extLst>
          </p:cNvPr>
          <p:cNvSpPr>
            <a:spLocks noGrp="1"/>
          </p:cNvSpPr>
          <p:nvPr>
            <p:ph idx="1"/>
          </p:nvPr>
        </p:nvSpPr>
        <p:spPr>
          <a:xfrm>
            <a:off x="475928" y="2076078"/>
            <a:ext cx="4320480" cy="2952328"/>
          </a:xfrm>
          <a:prstGeom prst="rect">
            <a:avLst/>
          </a:prstGeom>
        </p:spPr>
        <p:txBody>
          <a:bodyPr/>
          <a:lstStyle>
            <a:lvl1pPr>
              <a:defRPr>
                <a:solidFill>
                  <a:srgbClr val="002840"/>
                </a:solidFill>
                <a:latin typeface="Century Gothic" panose="020B0502020202020204" pitchFamily="34" charset="0"/>
                <a:cs typeface="Arial" panose="020B0604020202020204" pitchFamily="34" charset="0"/>
              </a:defRPr>
            </a:lvl1pPr>
            <a:lvl2pPr>
              <a:defRPr>
                <a:solidFill>
                  <a:srgbClr val="002840"/>
                </a:solidFill>
                <a:latin typeface="Century Gothic" panose="020B0502020202020204" pitchFamily="34" charset="0"/>
                <a:cs typeface="Arial" panose="020B0604020202020204" pitchFamily="34" charset="0"/>
              </a:defRPr>
            </a:lvl2pPr>
            <a:lvl3pPr>
              <a:defRPr>
                <a:solidFill>
                  <a:srgbClr val="002840"/>
                </a:solidFill>
                <a:latin typeface="Century Gothic" panose="020B0502020202020204" pitchFamily="34" charset="0"/>
                <a:cs typeface="Arial" panose="020B0604020202020204" pitchFamily="34" charset="0"/>
              </a:defRPr>
            </a:lvl3pPr>
            <a:lvl4pPr>
              <a:defRPr>
                <a:solidFill>
                  <a:srgbClr val="002840"/>
                </a:solidFill>
                <a:latin typeface="Century Gothic" panose="020B0502020202020204" pitchFamily="34" charset="0"/>
                <a:cs typeface="Arial" panose="020B0604020202020204" pitchFamily="34" charset="0"/>
              </a:defRPr>
            </a:lvl4pPr>
            <a:lvl5pPr>
              <a:defRPr>
                <a:solidFill>
                  <a:srgbClr val="002840"/>
                </a:solidFill>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3" name="Picture 2" descr="A picture containing drawing&#10;&#10;Description automatically generated">
            <a:extLst>
              <a:ext uri="{FF2B5EF4-FFF2-40B4-BE49-F238E27FC236}">
                <a16:creationId xmlns:a16="http://schemas.microsoft.com/office/drawing/2014/main" id="{9F741803-D1A5-1948-B3C9-E90E3946AF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744"/>
            <a:ext cx="3060700" cy="1054100"/>
          </a:xfrm>
          <a:prstGeom prst="rect">
            <a:avLst/>
          </a:prstGeom>
        </p:spPr>
      </p:pic>
    </p:spTree>
    <p:extLst>
      <p:ext uri="{BB962C8B-B14F-4D97-AF65-F5344CB8AC3E}">
        <p14:creationId xmlns:p14="http://schemas.microsoft.com/office/powerpoint/2010/main" val="323248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grpSp>
        <p:nvGrpSpPr>
          <p:cNvPr id="12" name="Graphic 4">
            <a:extLst>
              <a:ext uri="{FF2B5EF4-FFF2-40B4-BE49-F238E27FC236}">
                <a16:creationId xmlns:a16="http://schemas.microsoft.com/office/drawing/2014/main" id="{CF6B6ABC-BD4B-AD4D-9224-C63022CB9781}"/>
              </a:ext>
            </a:extLst>
          </p:cNvPr>
          <p:cNvGrpSpPr/>
          <p:nvPr userDrawn="1"/>
        </p:nvGrpSpPr>
        <p:grpSpPr>
          <a:xfrm>
            <a:off x="1656586" y="281682"/>
            <a:ext cx="7030213" cy="4604100"/>
            <a:chOff x="2301960" y="1701286"/>
            <a:chExt cx="5433369" cy="3558324"/>
          </a:xfrm>
          <a:solidFill>
            <a:srgbClr val="00DBD0">
              <a:alpha val="10000"/>
            </a:srgbClr>
          </a:solidFill>
        </p:grpSpPr>
        <p:sp>
          <p:nvSpPr>
            <p:cNvPr id="13" name="Freeform 12">
              <a:extLst>
                <a:ext uri="{FF2B5EF4-FFF2-40B4-BE49-F238E27FC236}">
                  <a16:creationId xmlns:a16="http://schemas.microsoft.com/office/drawing/2014/main" id="{C4C583BD-F4D7-0A4C-9DDF-817B83125BE5}"/>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14" name="Freeform 13">
              <a:extLst>
                <a:ext uri="{FF2B5EF4-FFF2-40B4-BE49-F238E27FC236}">
                  <a16:creationId xmlns:a16="http://schemas.microsoft.com/office/drawing/2014/main" id="{2BD04D38-1A2E-784C-B014-B25F772CEFF2}"/>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pic>
        <p:nvPicPr>
          <p:cNvPr id="8" name="Picture 7" descr="A close up of a logo&#10;&#10;Description automatically generated">
            <a:extLst>
              <a:ext uri="{FF2B5EF4-FFF2-40B4-BE49-F238E27FC236}">
                <a16:creationId xmlns:a16="http://schemas.microsoft.com/office/drawing/2014/main" id="{555FA794-4343-294F-AD06-11A97772AB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1844" y="3500909"/>
            <a:ext cx="1282157" cy="1354561"/>
          </a:xfrm>
          <a:prstGeom prst="rect">
            <a:avLst/>
          </a:prstGeom>
        </p:spPr>
      </p:pic>
      <p:sp>
        <p:nvSpPr>
          <p:cNvPr id="11" name="Text Placeholder 11"/>
          <p:cNvSpPr>
            <a:spLocks noGrp="1"/>
          </p:cNvSpPr>
          <p:nvPr>
            <p:ph type="body" sz="quarter" idx="13" hasCustomPrompt="1"/>
          </p:nvPr>
        </p:nvSpPr>
        <p:spPr>
          <a:xfrm>
            <a:off x="251520" y="249493"/>
            <a:ext cx="8568952" cy="540134"/>
          </a:xfrm>
          <a:prstGeom prst="rect">
            <a:avLst/>
          </a:prstGeom>
        </p:spPr>
        <p:txBody>
          <a:bodyPr/>
          <a:lstStyle>
            <a:lvl1pPr marL="0" indent="0">
              <a:buNone/>
              <a:defRPr sz="4200" b="1" i="0" kern="1000" spc="-100" baseline="0">
                <a:solidFill>
                  <a:srgbClr val="002840"/>
                </a:solidFill>
                <a:latin typeface="Century Gothic" panose="020B0502020202020204" pitchFamily="34" charset="0"/>
              </a:defRPr>
            </a:lvl1pPr>
          </a:lstStyle>
          <a:p>
            <a:pPr lvl="0"/>
            <a:r>
              <a:rPr lang="en-AU"/>
              <a:t>Headline</a:t>
            </a:r>
          </a:p>
        </p:txBody>
      </p:sp>
      <p:sp>
        <p:nvSpPr>
          <p:cNvPr id="9" name="Content Placeholder 2"/>
          <p:cNvSpPr>
            <a:spLocks noGrp="1"/>
          </p:cNvSpPr>
          <p:nvPr>
            <p:ph idx="1"/>
          </p:nvPr>
        </p:nvSpPr>
        <p:spPr>
          <a:xfrm>
            <a:off x="395536" y="1923679"/>
            <a:ext cx="8291264" cy="2808312"/>
          </a:xfrm>
          <a:prstGeom prst="rect">
            <a:avLst/>
          </a:prstGeom>
        </p:spPr>
        <p:txBody>
          <a:bodyPr/>
          <a:lstStyle>
            <a:lvl1pPr>
              <a:defRPr>
                <a:solidFill>
                  <a:srgbClr val="002840"/>
                </a:solidFill>
                <a:latin typeface="Century Gothic" panose="020B0502020202020204" pitchFamily="34" charset="0"/>
                <a:cs typeface="Arial" panose="020B0604020202020204" pitchFamily="34" charset="0"/>
              </a:defRPr>
            </a:lvl1pPr>
            <a:lvl2pPr>
              <a:defRPr>
                <a:solidFill>
                  <a:srgbClr val="002840"/>
                </a:solidFill>
                <a:latin typeface="Century Gothic" panose="020B0502020202020204" pitchFamily="34" charset="0"/>
                <a:cs typeface="Arial" panose="020B0604020202020204" pitchFamily="34" charset="0"/>
              </a:defRPr>
            </a:lvl2pPr>
            <a:lvl3pPr>
              <a:defRPr>
                <a:solidFill>
                  <a:srgbClr val="002840"/>
                </a:solidFill>
                <a:latin typeface="Century Gothic" panose="020B0502020202020204" pitchFamily="34" charset="0"/>
                <a:cs typeface="Arial" panose="020B0604020202020204" pitchFamily="34" charset="0"/>
              </a:defRPr>
            </a:lvl3pPr>
            <a:lvl4pPr>
              <a:defRPr>
                <a:solidFill>
                  <a:srgbClr val="002840"/>
                </a:solidFill>
                <a:latin typeface="Century Gothic" panose="020B0502020202020204" pitchFamily="34" charset="0"/>
                <a:cs typeface="Arial" panose="020B0604020202020204" pitchFamily="34" charset="0"/>
              </a:defRPr>
            </a:lvl4pPr>
            <a:lvl5pPr>
              <a:defRPr>
                <a:solidFill>
                  <a:srgbClr val="002840"/>
                </a:solidFill>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ext Placeholder 15"/>
          <p:cNvSpPr>
            <a:spLocks noGrp="1"/>
          </p:cNvSpPr>
          <p:nvPr>
            <p:ph type="body" sz="quarter" idx="15" hasCustomPrompt="1"/>
          </p:nvPr>
        </p:nvSpPr>
        <p:spPr>
          <a:xfrm>
            <a:off x="395536" y="1347614"/>
            <a:ext cx="8291264" cy="432048"/>
          </a:xfrm>
          <a:prstGeom prst="rect">
            <a:avLst/>
          </a:prstGeom>
        </p:spPr>
        <p:txBody>
          <a:bodyPr/>
          <a:lstStyle>
            <a:lvl1pPr marL="0" indent="0">
              <a:buNone/>
              <a:defRPr sz="2600" b="1" i="0" spc="-100" baseline="0">
                <a:solidFill>
                  <a:srgbClr val="00DBD0"/>
                </a:solidFill>
                <a:latin typeface="Century Gothic" panose="020B0502020202020204" pitchFamily="34" charset="0"/>
              </a:defRPr>
            </a:lvl1pPr>
          </a:lstStyle>
          <a:p>
            <a:pPr lvl="0"/>
            <a:r>
              <a:rPr lang="en-AU"/>
              <a:t>Sub-headline</a:t>
            </a:r>
          </a:p>
        </p:txBody>
      </p:sp>
      <p:sp>
        <p:nvSpPr>
          <p:cNvPr id="7" name="Slide Number Placeholder 6"/>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tx1"/>
                </a:solidFill>
                <a:latin typeface="Century Gothic" panose="020B0502020202020204" pitchFamily="34" charset="0"/>
                <a:cs typeface="Arial"/>
              </a:rPr>
              <a:pPr algn="l"/>
              <a:t>‹#›</a:t>
            </a:fld>
            <a:endParaRPr lang="en-US" sz="1100">
              <a:solidFill>
                <a:schemeClr val="tx1"/>
              </a:solidFill>
              <a:latin typeface="Century Gothic" panose="020B0502020202020204" pitchFamily="34" charset="0"/>
              <a:cs typeface="Arial"/>
            </a:endParaRPr>
          </a:p>
        </p:txBody>
      </p:sp>
    </p:spTree>
    <p:extLst>
      <p:ext uri="{BB962C8B-B14F-4D97-AF65-F5344CB8AC3E}">
        <p14:creationId xmlns:p14="http://schemas.microsoft.com/office/powerpoint/2010/main" val="828820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grpSp>
        <p:nvGrpSpPr>
          <p:cNvPr id="5" name="Graphic 4">
            <a:extLst>
              <a:ext uri="{FF2B5EF4-FFF2-40B4-BE49-F238E27FC236}">
                <a16:creationId xmlns:a16="http://schemas.microsoft.com/office/drawing/2014/main" id="{AFCC6D8A-79F9-8C4A-994F-951FEBFB21AA}"/>
              </a:ext>
            </a:extLst>
          </p:cNvPr>
          <p:cNvGrpSpPr/>
          <p:nvPr userDrawn="1"/>
        </p:nvGrpSpPr>
        <p:grpSpPr>
          <a:xfrm>
            <a:off x="2145585" y="898660"/>
            <a:ext cx="4852830" cy="3178128"/>
            <a:chOff x="2301960" y="1701286"/>
            <a:chExt cx="5433369" cy="3558324"/>
          </a:xfrm>
          <a:solidFill>
            <a:srgbClr val="002840">
              <a:alpha val="5000"/>
            </a:srgbClr>
          </a:solidFill>
        </p:grpSpPr>
        <p:sp>
          <p:nvSpPr>
            <p:cNvPr id="6" name="Freeform 5">
              <a:extLst>
                <a:ext uri="{FF2B5EF4-FFF2-40B4-BE49-F238E27FC236}">
                  <a16:creationId xmlns:a16="http://schemas.microsoft.com/office/drawing/2014/main" id="{539516C8-F342-4D46-9CF8-5C58C6B3751B}"/>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7" name="Freeform 6">
              <a:extLst>
                <a:ext uri="{FF2B5EF4-FFF2-40B4-BE49-F238E27FC236}">
                  <a16:creationId xmlns:a16="http://schemas.microsoft.com/office/drawing/2014/main" id="{DF52C475-6533-5442-B7C1-965C5C8DF171}"/>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sp>
        <p:nvSpPr>
          <p:cNvPr id="3" name="Content Placeholder 2"/>
          <p:cNvSpPr>
            <a:spLocks noGrp="1"/>
          </p:cNvSpPr>
          <p:nvPr>
            <p:ph idx="1"/>
          </p:nvPr>
        </p:nvSpPr>
        <p:spPr>
          <a:xfrm>
            <a:off x="251520" y="195488"/>
            <a:ext cx="8640960" cy="4584477"/>
          </a:xfrm>
          <a:prstGeom prst="rect">
            <a:avLst/>
          </a:prstGeom>
        </p:spPr>
        <p:txBody>
          <a:bodyPr anchor="ctr"/>
          <a:lstStyle>
            <a:lvl1pPr algn="ctr">
              <a:defRPr>
                <a:latin typeface="Century Gothic" panose="020B0502020202020204" pitchFamily="34" charset="0"/>
                <a:cs typeface="Arial" panose="020B0604020202020204" pitchFamily="34" charset="0"/>
              </a:defRPr>
            </a:lvl1pPr>
            <a:lvl2pPr algn="ctr">
              <a:defRPr>
                <a:latin typeface="Century Gothic" panose="020B0502020202020204" pitchFamily="34" charset="0"/>
                <a:cs typeface="Arial" panose="020B0604020202020204" pitchFamily="34" charset="0"/>
              </a:defRPr>
            </a:lvl2pPr>
            <a:lvl3pPr algn="ctr">
              <a:defRPr>
                <a:latin typeface="Century Gothic" panose="020B0502020202020204" pitchFamily="34" charset="0"/>
                <a:cs typeface="Arial" panose="020B0604020202020204" pitchFamily="34" charset="0"/>
              </a:defRPr>
            </a:lvl3pPr>
            <a:lvl4pPr algn="ctr">
              <a:defRPr>
                <a:latin typeface="Century Gothic" panose="020B0502020202020204" pitchFamily="34" charset="0"/>
                <a:cs typeface="Arial" panose="020B0604020202020204" pitchFamily="34" charset="0"/>
              </a:defRPr>
            </a:lvl4pPr>
            <a:lvl5pPr algn="ctr">
              <a:defRPr>
                <a:latin typeface="Century Gothic" panose="020B0502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Slide Number Placeholder 6">
            <a:extLst>
              <a:ext uri="{FF2B5EF4-FFF2-40B4-BE49-F238E27FC236}">
                <a16:creationId xmlns:a16="http://schemas.microsoft.com/office/drawing/2014/main" id="{AB5FF1F2-AA0E-4A19-B4BD-E745CEF28CCB}"/>
              </a:ext>
            </a:extLst>
          </p:cNvPr>
          <p:cNvSpPr txBox="1">
            <a:spLocks/>
          </p:cNvSpPr>
          <p:nvPr userDrawn="1"/>
        </p:nvSpPr>
        <p:spPr>
          <a:xfrm>
            <a:off x="8431444" y="4587975"/>
            <a:ext cx="510719"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5F5DC53A-085B-2C4F-B644-D5B782142514}" type="slidenum">
              <a:rPr lang="en-US" sz="1100" smtClean="0">
                <a:solidFill>
                  <a:schemeClr val="tx1"/>
                </a:solidFill>
                <a:latin typeface="Century Gothic" panose="020B0502020202020204" pitchFamily="34" charset="0"/>
                <a:cs typeface="Arial"/>
              </a:rPr>
              <a:pPr algn="l"/>
              <a:t>‹#›</a:t>
            </a:fld>
            <a:endParaRPr lang="en-US" sz="1100">
              <a:solidFill>
                <a:schemeClr val="tx1"/>
              </a:solidFill>
              <a:latin typeface="Century Gothic" panose="020B0502020202020204" pitchFamily="34" charset="0"/>
              <a:cs typeface="Arial"/>
            </a:endParaRPr>
          </a:p>
        </p:txBody>
      </p:sp>
    </p:spTree>
    <p:extLst>
      <p:ext uri="{BB962C8B-B14F-4D97-AF65-F5344CB8AC3E}">
        <p14:creationId xmlns:p14="http://schemas.microsoft.com/office/powerpoint/2010/main" val="390490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002840"/>
        </a:solidFill>
        <a:effectLst/>
      </p:bgPr>
    </p:bg>
    <p:spTree>
      <p:nvGrpSpPr>
        <p:cNvPr id="1" name=""/>
        <p:cNvGrpSpPr/>
        <p:nvPr/>
      </p:nvGrpSpPr>
      <p:grpSpPr>
        <a:xfrm>
          <a:off x="0" y="0"/>
          <a:ext cx="0" cy="0"/>
          <a:chOff x="0" y="0"/>
          <a:chExt cx="0" cy="0"/>
        </a:xfrm>
      </p:grpSpPr>
      <p:sp>
        <p:nvSpPr>
          <p:cNvPr id="4" name="TextBox 3"/>
          <p:cNvSpPr txBox="1"/>
          <p:nvPr userDrawn="1"/>
        </p:nvSpPr>
        <p:spPr>
          <a:xfrm>
            <a:off x="468000" y="270003"/>
            <a:ext cx="8080476" cy="580571"/>
          </a:xfrm>
          <a:prstGeom prst="rect">
            <a:avLst/>
          </a:prstGeom>
          <a:noFill/>
        </p:spPr>
        <p:txBody>
          <a:bodyPr wrap="square" lIns="0" tIns="0" rIns="0" bIns="26316" rtlCol="0" anchor="t" anchorCtr="0">
            <a:spAutoFit/>
          </a:bodyPr>
          <a:lstStyle/>
          <a:p>
            <a:r>
              <a:rPr lang="en-GB" sz="3600" b="1" spc="-150">
                <a:solidFill>
                  <a:srgbClr val="00DBD0"/>
                </a:solidFill>
                <a:latin typeface="Century Gothic" panose="020B0502020202020204" pitchFamily="34" charset="0"/>
                <a:cs typeface="Arial"/>
              </a:rPr>
              <a:t>Contact</a:t>
            </a:r>
          </a:p>
        </p:txBody>
      </p:sp>
      <p:grpSp>
        <p:nvGrpSpPr>
          <p:cNvPr id="3" name="Graphic 4">
            <a:extLst>
              <a:ext uri="{FF2B5EF4-FFF2-40B4-BE49-F238E27FC236}">
                <a16:creationId xmlns:a16="http://schemas.microsoft.com/office/drawing/2014/main" id="{B7D59356-BA83-884C-BFBA-CF74A910C4B2}"/>
              </a:ext>
            </a:extLst>
          </p:cNvPr>
          <p:cNvGrpSpPr/>
          <p:nvPr userDrawn="1"/>
        </p:nvGrpSpPr>
        <p:grpSpPr>
          <a:xfrm>
            <a:off x="1656586" y="281682"/>
            <a:ext cx="7030213" cy="4604100"/>
            <a:chOff x="2301960" y="1701286"/>
            <a:chExt cx="5433369" cy="3558324"/>
          </a:xfrm>
          <a:solidFill>
            <a:schemeClr val="bg1">
              <a:alpha val="10000"/>
            </a:schemeClr>
          </a:solidFill>
        </p:grpSpPr>
        <p:sp>
          <p:nvSpPr>
            <p:cNvPr id="5" name="Freeform 4">
              <a:extLst>
                <a:ext uri="{FF2B5EF4-FFF2-40B4-BE49-F238E27FC236}">
                  <a16:creationId xmlns:a16="http://schemas.microsoft.com/office/drawing/2014/main" id="{C0A996FB-304D-DB4D-AA63-247381DA57C2}"/>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tlCol="0" anchor="ctr"/>
            <a:lstStyle/>
            <a:p>
              <a:endParaRPr lang="en-US" sz="1800"/>
            </a:p>
          </p:txBody>
        </p:sp>
        <p:sp>
          <p:nvSpPr>
            <p:cNvPr id="6" name="Freeform 5">
              <a:extLst>
                <a:ext uri="{FF2B5EF4-FFF2-40B4-BE49-F238E27FC236}">
                  <a16:creationId xmlns:a16="http://schemas.microsoft.com/office/drawing/2014/main" id="{9FE5E9FA-F555-9A43-90C8-0EF2A36F454A}"/>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tlCol="0" anchor="ctr"/>
            <a:lstStyle/>
            <a:p>
              <a:endParaRPr lang="en-US" sz="1800"/>
            </a:p>
          </p:txBody>
        </p:sp>
      </p:grpSp>
      <p:pic>
        <p:nvPicPr>
          <p:cNvPr id="7" name="Picture 6" descr="A close up of a logo&#10;&#10;Description automatically generated">
            <a:extLst>
              <a:ext uri="{FF2B5EF4-FFF2-40B4-BE49-F238E27FC236}">
                <a16:creationId xmlns:a16="http://schemas.microsoft.com/office/drawing/2014/main" id="{ADFF7593-9608-C849-B39F-ECD68D69AC7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1845" y="3501888"/>
            <a:ext cx="1282157" cy="1354561"/>
          </a:xfrm>
          <a:prstGeom prst="rect">
            <a:avLst/>
          </a:prstGeom>
        </p:spPr>
      </p:pic>
    </p:spTree>
    <p:extLst>
      <p:ext uri="{BB962C8B-B14F-4D97-AF65-F5344CB8AC3E}">
        <p14:creationId xmlns:p14="http://schemas.microsoft.com/office/powerpoint/2010/main" val="25776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79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44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720410"/>
      </p:ext>
    </p:extLst>
  </p:cSld>
  <p:clrMap bg1="lt1" tx1="dk1" bg2="lt2" tx2="dk2" accent1="accent1" accent2="accent2" accent3="accent3" accent4="accent4" accent5="accent5" accent6="accent6" hlink="hlink" folHlink="folHlink"/>
  <p:sldLayoutIdLst>
    <p:sldLayoutId id="2147483657" r:id="rId1"/>
    <p:sldLayoutId id="2147483663" r:id="rId2"/>
    <p:sldLayoutId id="2147483664" r:id="rId3"/>
    <p:sldLayoutId id="2147483649" r:id="rId4"/>
    <p:sldLayoutId id="2147483650" r:id="rId5"/>
    <p:sldLayoutId id="2147483661" r:id="rId6"/>
    <p:sldLayoutId id="2147483656" r:id="rId7"/>
    <p:sldLayoutId id="2147483660" r:id="rId8"/>
    <p:sldLayoutId id="2147483651" r:id="rId9"/>
    <p:sldLayoutId id="2147483654" r:id="rId10"/>
    <p:sldLayoutId id="2147483653" r:id="rId11"/>
    <p:sldLayoutId id="2147483655" r:id="rId12"/>
    <p:sldLayoutId id="2147483662" r:id="rId13"/>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B468EA-2087-7D43-A779-45F913FCE7F2}"/>
              </a:ext>
            </a:extLst>
          </p:cNvPr>
          <p:cNvSpPr>
            <a:spLocks noGrp="1"/>
          </p:cNvSpPr>
          <p:nvPr>
            <p:ph type="body" sz="quarter" idx="13"/>
          </p:nvPr>
        </p:nvSpPr>
        <p:spPr>
          <a:xfrm>
            <a:off x="107504" y="1779662"/>
            <a:ext cx="4320480" cy="1935830"/>
          </a:xfrm>
        </p:spPr>
        <p:txBody>
          <a:bodyPr lIns="91440" tIns="45720" rIns="91440" bIns="45720" anchor="t"/>
          <a:lstStyle/>
          <a:p>
            <a:pPr algn="ctr"/>
            <a:r>
              <a:rPr lang="en-US" sz="4000">
                <a:latin typeface="Century Gothic"/>
              </a:rPr>
              <a:t>I Work for SA 2021 Survey Results</a:t>
            </a:r>
          </a:p>
        </p:txBody>
      </p:sp>
      <p:grpSp>
        <p:nvGrpSpPr>
          <p:cNvPr id="5" name="Graphic 4">
            <a:extLst>
              <a:ext uri="{FF2B5EF4-FFF2-40B4-BE49-F238E27FC236}">
                <a16:creationId xmlns:a16="http://schemas.microsoft.com/office/drawing/2014/main" id="{451CDB92-54D1-E046-B531-EE39B8DE5732}"/>
              </a:ext>
            </a:extLst>
          </p:cNvPr>
          <p:cNvGrpSpPr/>
          <p:nvPr/>
        </p:nvGrpSpPr>
        <p:grpSpPr>
          <a:xfrm>
            <a:off x="3995935" y="1131590"/>
            <a:ext cx="4621317" cy="3026510"/>
            <a:chOff x="2301960" y="1701286"/>
            <a:chExt cx="5433369" cy="3558324"/>
          </a:xfrm>
          <a:blipFill dpi="0" rotWithShape="1">
            <a:blip r:embed="rId4"/>
            <a:srcRect/>
            <a:stretch>
              <a:fillRect l="-30000" b="-29000"/>
            </a:stretch>
          </a:blipFill>
        </p:grpSpPr>
        <p:sp>
          <p:nvSpPr>
            <p:cNvPr id="6" name="Freeform 5">
              <a:extLst>
                <a:ext uri="{FF2B5EF4-FFF2-40B4-BE49-F238E27FC236}">
                  <a16:creationId xmlns:a16="http://schemas.microsoft.com/office/drawing/2014/main" id="{AEFE3EC5-5126-3641-B588-5C2EBC78D139}"/>
                </a:ext>
              </a:extLst>
            </p:cNvPr>
            <p:cNvSpPr/>
            <p:nvPr/>
          </p:nvSpPr>
          <p:spPr>
            <a:xfrm>
              <a:off x="6972740" y="1720584"/>
              <a:ext cx="764500" cy="3516354"/>
            </a:xfrm>
            <a:custGeom>
              <a:avLst/>
              <a:gdLst>
                <a:gd name="connsiteX0" fmla="*/ 745737 w 764500"/>
                <a:gd name="connsiteY0" fmla="*/ 490710 h 3516354"/>
                <a:gd name="connsiteX1" fmla="*/ 72541 w 764500"/>
                <a:gd name="connsiteY1" fmla="*/ 8660 h 3516354"/>
                <a:gd name="connsiteX2" fmla="*/ 8807 w 764500"/>
                <a:gd name="connsiteY2" fmla="*/ 18219 h 3516354"/>
                <a:gd name="connsiteX3" fmla="*/ -116 w 764500"/>
                <a:gd name="connsiteY3" fmla="*/ 45999 h 3516354"/>
                <a:gd name="connsiteX4" fmla="*/ -116 w 764500"/>
                <a:gd name="connsiteY4" fmla="*/ 2988398 h 3516354"/>
                <a:gd name="connsiteX5" fmla="*/ 19004 w 764500"/>
                <a:gd name="connsiteY5" fmla="*/ 3025577 h 3516354"/>
                <a:gd name="connsiteX6" fmla="*/ 692200 w 764500"/>
                <a:gd name="connsiteY6" fmla="*/ 3507626 h 3516354"/>
                <a:gd name="connsiteX7" fmla="*/ 755951 w 764500"/>
                <a:gd name="connsiteY7" fmla="*/ 3496760 h 3516354"/>
                <a:gd name="connsiteX8" fmla="*/ 764380 w 764500"/>
                <a:gd name="connsiteY8" fmla="*/ 3470447 h 3516354"/>
                <a:gd name="connsiteX9" fmla="*/ 764380 w 764500"/>
                <a:gd name="connsiteY9" fmla="*/ 527889 h 3516354"/>
                <a:gd name="connsiteX10" fmla="*/ 745259 w 764500"/>
                <a:gd name="connsiteY10" fmla="*/ 490710 h 3516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4500" h="3516354">
                  <a:moveTo>
                    <a:pt x="745737" y="490710"/>
                  </a:moveTo>
                  <a:lnTo>
                    <a:pt x="72541" y="8660"/>
                  </a:lnTo>
                  <a:cubicBezTo>
                    <a:pt x="52306" y="-6323"/>
                    <a:pt x="23768" y="-2046"/>
                    <a:pt x="8807" y="18219"/>
                  </a:cubicBezTo>
                  <a:cubicBezTo>
                    <a:pt x="2879" y="26261"/>
                    <a:pt x="-260" y="36010"/>
                    <a:pt x="-116" y="45999"/>
                  </a:cubicBezTo>
                  <a:lnTo>
                    <a:pt x="-116" y="2988398"/>
                  </a:lnTo>
                  <a:cubicBezTo>
                    <a:pt x="-180" y="3003174"/>
                    <a:pt x="6958" y="3017040"/>
                    <a:pt x="19004" y="3025577"/>
                  </a:cubicBezTo>
                  <a:lnTo>
                    <a:pt x="692200" y="3507626"/>
                  </a:lnTo>
                  <a:cubicBezTo>
                    <a:pt x="712803" y="3522258"/>
                    <a:pt x="741340" y="3517392"/>
                    <a:pt x="755951" y="3496760"/>
                  </a:cubicBezTo>
                  <a:cubicBezTo>
                    <a:pt x="761400" y="3489068"/>
                    <a:pt x="764348" y="3479878"/>
                    <a:pt x="764380" y="3470447"/>
                  </a:cubicBezTo>
                  <a:lnTo>
                    <a:pt x="764380" y="527889"/>
                  </a:lnTo>
                  <a:cubicBezTo>
                    <a:pt x="764332" y="513145"/>
                    <a:pt x="757226" y="499311"/>
                    <a:pt x="745259" y="490710"/>
                  </a:cubicBezTo>
                </a:path>
              </a:pathLst>
            </a:custGeom>
            <a:grpFill/>
            <a:ln w="159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Freeform 6">
              <a:extLst>
                <a:ext uri="{FF2B5EF4-FFF2-40B4-BE49-F238E27FC236}">
                  <a16:creationId xmlns:a16="http://schemas.microsoft.com/office/drawing/2014/main" id="{C4F4C9A0-6FBF-B443-A2C2-0EE8B7397B86}"/>
                </a:ext>
              </a:extLst>
            </p:cNvPr>
            <p:cNvSpPr/>
            <p:nvPr/>
          </p:nvSpPr>
          <p:spPr>
            <a:xfrm>
              <a:off x="2301913" y="1702389"/>
              <a:ext cx="4630930" cy="3554362"/>
            </a:xfrm>
            <a:custGeom>
              <a:avLst/>
              <a:gdLst>
                <a:gd name="connsiteX0" fmla="*/ 4602038 w 4630930"/>
                <a:gd name="connsiteY0" fmla="*/ 498852 h 3554362"/>
                <a:gd name="connsiteX1" fmla="*/ 3934099 w 4630930"/>
                <a:gd name="connsiteY1" fmla="*/ 20154 h 3554362"/>
                <a:gd name="connsiteX2" fmla="*/ 3870301 w 4630930"/>
                <a:gd name="connsiteY2" fmla="*/ 30765 h 3554362"/>
                <a:gd name="connsiteX3" fmla="*/ 3862079 w 4630930"/>
                <a:gd name="connsiteY3" fmla="*/ 52067 h 3554362"/>
                <a:gd name="connsiteX4" fmla="*/ 3807427 w 4630930"/>
                <a:gd name="connsiteY4" fmla="*/ 505554 h 3554362"/>
                <a:gd name="connsiteX5" fmla="*/ 3121006 w 4630930"/>
                <a:gd name="connsiteY5" fmla="*/ 14090 h 3554362"/>
                <a:gd name="connsiteX6" fmla="*/ 3057383 w 4630930"/>
                <a:gd name="connsiteY6" fmla="*/ 24414 h 3554362"/>
                <a:gd name="connsiteX7" fmla="*/ 3049942 w 4630930"/>
                <a:gd name="connsiteY7" fmla="*/ 40897 h 3554362"/>
                <a:gd name="connsiteX8" fmla="*/ 2949879 w 4630930"/>
                <a:gd name="connsiteY8" fmla="*/ 451940 h 3554362"/>
                <a:gd name="connsiteX9" fmla="*/ 2333725 w 4630930"/>
                <a:gd name="connsiteY9" fmla="*/ 10739 h 3554362"/>
                <a:gd name="connsiteX10" fmla="*/ 2269959 w 4630930"/>
                <a:gd name="connsiteY10" fmla="*/ 21542 h 3554362"/>
                <a:gd name="connsiteX11" fmla="*/ 2264255 w 4630930"/>
                <a:gd name="connsiteY11" fmla="*/ 32440 h 3554362"/>
                <a:gd name="connsiteX12" fmla="*/ 2110495 w 4630930"/>
                <a:gd name="connsiteY12" fmla="*/ 447312 h 3554362"/>
                <a:gd name="connsiteX13" fmla="*/ 1497050 w 4630930"/>
                <a:gd name="connsiteY13" fmla="*/ 8186 h 3554362"/>
                <a:gd name="connsiteX14" fmla="*/ 1433077 w 4630930"/>
                <a:gd name="connsiteY14" fmla="*/ 19100 h 3554362"/>
                <a:gd name="connsiteX15" fmla="*/ 1429014 w 4630930"/>
                <a:gd name="connsiteY15" fmla="*/ 26058 h 3554362"/>
                <a:gd name="connsiteX16" fmla="*/ 4228 w 4630930"/>
                <a:gd name="connsiteY16" fmla="*/ 2995583 h 3554362"/>
                <a:gd name="connsiteX17" fmla="*/ 19046 w 4630930"/>
                <a:gd name="connsiteY17" fmla="*/ 3052229 h 3554362"/>
                <a:gd name="connsiteX18" fmla="*/ 708017 w 4630930"/>
                <a:gd name="connsiteY18" fmla="*/ 3545607 h 3554362"/>
                <a:gd name="connsiteX19" fmla="*/ 771990 w 4630930"/>
                <a:gd name="connsiteY19" fmla="*/ 3534693 h 3554362"/>
                <a:gd name="connsiteX20" fmla="*/ 776053 w 4630930"/>
                <a:gd name="connsiteY20" fmla="*/ 3527736 h 3554362"/>
                <a:gd name="connsiteX21" fmla="*/ 1620536 w 4630930"/>
                <a:gd name="connsiteY21" fmla="*/ 1766605 h 3554362"/>
                <a:gd name="connsiteX22" fmla="*/ 1163719 w 4630930"/>
                <a:gd name="connsiteY22" fmla="*/ 2997498 h 3554362"/>
                <a:gd name="connsiteX23" fmla="*/ 1179652 w 4630930"/>
                <a:gd name="connsiteY23" fmla="*/ 3050314 h 3554362"/>
                <a:gd name="connsiteX24" fmla="*/ 1867029 w 4630930"/>
                <a:gd name="connsiteY24" fmla="*/ 3542416 h 3554362"/>
                <a:gd name="connsiteX25" fmla="*/ 1931003 w 4630930"/>
                <a:gd name="connsiteY25" fmla="*/ 3531502 h 3554362"/>
                <a:gd name="connsiteX26" fmla="*/ 1936659 w 4630930"/>
                <a:gd name="connsiteY26" fmla="*/ 3520715 h 3554362"/>
                <a:gd name="connsiteX27" fmla="*/ 2710874 w 4630930"/>
                <a:gd name="connsiteY27" fmla="*/ 1436463 h 3554362"/>
                <a:gd name="connsiteX28" fmla="*/ 2330220 w 4630930"/>
                <a:gd name="connsiteY28" fmla="*/ 3000210 h 3554362"/>
                <a:gd name="connsiteX29" fmla="*/ 2348225 w 4630930"/>
                <a:gd name="connsiteY29" fmla="*/ 3048080 h 3554362"/>
                <a:gd name="connsiteX30" fmla="*/ 3032256 w 4630930"/>
                <a:gd name="connsiteY30" fmla="*/ 3537789 h 3554362"/>
                <a:gd name="connsiteX31" fmla="*/ 3096070 w 4630930"/>
                <a:gd name="connsiteY31" fmla="*/ 3527321 h 3554362"/>
                <a:gd name="connsiteX32" fmla="*/ 3103479 w 4630930"/>
                <a:gd name="connsiteY32" fmla="*/ 3510981 h 3554362"/>
                <a:gd name="connsiteX33" fmla="*/ 3781615 w 4630930"/>
                <a:gd name="connsiteY33" fmla="*/ 721287 h 3554362"/>
                <a:gd name="connsiteX34" fmla="*/ 3506600 w 4630930"/>
                <a:gd name="connsiteY34" fmla="*/ 3003083 h 3554362"/>
                <a:gd name="connsiteX35" fmla="*/ 3525402 w 4630930"/>
                <a:gd name="connsiteY35" fmla="*/ 3045208 h 3554362"/>
                <a:gd name="connsiteX36" fmla="*/ 4204812 w 4630930"/>
                <a:gd name="connsiteY36" fmla="*/ 3531565 h 3554362"/>
                <a:gd name="connsiteX37" fmla="*/ 4268610 w 4630930"/>
                <a:gd name="connsiteY37" fmla="*/ 3520954 h 3554362"/>
                <a:gd name="connsiteX38" fmla="*/ 4276832 w 4630930"/>
                <a:gd name="connsiteY38" fmla="*/ 3499652 h 3554362"/>
                <a:gd name="connsiteX39" fmla="*/ 4630399 w 4630930"/>
                <a:gd name="connsiteY39" fmla="*/ 563636 h 3554362"/>
                <a:gd name="connsiteX40" fmla="*/ 4602038 w 4630930"/>
                <a:gd name="connsiteY40" fmla="*/ 499809 h 355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0930" h="3554362">
                  <a:moveTo>
                    <a:pt x="4602038" y="498852"/>
                  </a:moveTo>
                  <a:lnTo>
                    <a:pt x="3934099" y="20154"/>
                  </a:lnTo>
                  <a:cubicBezTo>
                    <a:pt x="3913561" y="5442"/>
                    <a:pt x="3884992" y="10197"/>
                    <a:pt x="3870301" y="30765"/>
                  </a:cubicBezTo>
                  <a:cubicBezTo>
                    <a:pt x="3865808" y="37052"/>
                    <a:pt x="3862972" y="44376"/>
                    <a:pt x="3862079" y="52067"/>
                  </a:cubicBezTo>
                  <a:lnTo>
                    <a:pt x="3807427" y="505554"/>
                  </a:lnTo>
                  <a:lnTo>
                    <a:pt x="3121006" y="14090"/>
                  </a:lnTo>
                  <a:cubicBezTo>
                    <a:pt x="3100595" y="-654"/>
                    <a:pt x="3072106" y="3974"/>
                    <a:pt x="3057383" y="24414"/>
                  </a:cubicBezTo>
                  <a:cubicBezTo>
                    <a:pt x="3053830" y="29361"/>
                    <a:pt x="3051296" y="34962"/>
                    <a:pt x="3049942" y="40897"/>
                  </a:cubicBezTo>
                  <a:lnTo>
                    <a:pt x="2949879" y="451940"/>
                  </a:lnTo>
                  <a:lnTo>
                    <a:pt x="2333725" y="10739"/>
                  </a:lnTo>
                  <a:cubicBezTo>
                    <a:pt x="2313139" y="-3909"/>
                    <a:pt x="2284586" y="926"/>
                    <a:pt x="2269959" y="21542"/>
                  </a:cubicBezTo>
                  <a:cubicBezTo>
                    <a:pt x="2267585" y="24909"/>
                    <a:pt x="2265657" y="28563"/>
                    <a:pt x="2264255" y="32440"/>
                  </a:cubicBezTo>
                  <a:lnTo>
                    <a:pt x="2110495" y="447312"/>
                  </a:lnTo>
                  <a:lnTo>
                    <a:pt x="1497050" y="8186"/>
                  </a:lnTo>
                  <a:cubicBezTo>
                    <a:pt x="1476368" y="-6494"/>
                    <a:pt x="1447736" y="-1611"/>
                    <a:pt x="1433077" y="19100"/>
                  </a:cubicBezTo>
                  <a:cubicBezTo>
                    <a:pt x="1431515" y="21302"/>
                    <a:pt x="1430161" y="23616"/>
                    <a:pt x="1429014" y="26058"/>
                  </a:cubicBezTo>
                  <a:lnTo>
                    <a:pt x="4228" y="2995583"/>
                  </a:lnTo>
                  <a:cubicBezTo>
                    <a:pt x="-5173" y="3015560"/>
                    <a:pt x="1073" y="3039431"/>
                    <a:pt x="19046" y="3052229"/>
                  </a:cubicBezTo>
                  <a:lnTo>
                    <a:pt x="708017" y="3545607"/>
                  </a:lnTo>
                  <a:cubicBezTo>
                    <a:pt x="728699" y="3560287"/>
                    <a:pt x="757331" y="3555404"/>
                    <a:pt x="771990" y="3534693"/>
                  </a:cubicBezTo>
                  <a:cubicBezTo>
                    <a:pt x="773552" y="3532507"/>
                    <a:pt x="774906" y="3530177"/>
                    <a:pt x="776053" y="3527736"/>
                  </a:cubicBezTo>
                  <a:lnTo>
                    <a:pt x="1620536" y="1766605"/>
                  </a:lnTo>
                  <a:lnTo>
                    <a:pt x="1163719" y="2997498"/>
                  </a:lnTo>
                  <a:cubicBezTo>
                    <a:pt x="1156772" y="3016693"/>
                    <a:pt x="1163257" y="3038187"/>
                    <a:pt x="1179652" y="3050314"/>
                  </a:cubicBezTo>
                  <a:lnTo>
                    <a:pt x="1867029" y="3542416"/>
                  </a:lnTo>
                  <a:cubicBezTo>
                    <a:pt x="1887711" y="3557096"/>
                    <a:pt x="1916344" y="3552197"/>
                    <a:pt x="1931003" y="3531502"/>
                  </a:cubicBezTo>
                  <a:cubicBezTo>
                    <a:pt x="1933361" y="3528166"/>
                    <a:pt x="1935257" y="3524544"/>
                    <a:pt x="1936659" y="3520715"/>
                  </a:cubicBezTo>
                  <a:lnTo>
                    <a:pt x="2710874" y="1436463"/>
                  </a:lnTo>
                  <a:lnTo>
                    <a:pt x="2330220" y="3000210"/>
                  </a:lnTo>
                  <a:cubicBezTo>
                    <a:pt x="2325982" y="3018353"/>
                    <a:pt x="2333088" y="3037245"/>
                    <a:pt x="2348225" y="3048080"/>
                  </a:cubicBezTo>
                  <a:lnTo>
                    <a:pt x="3032256" y="3537789"/>
                  </a:lnTo>
                  <a:cubicBezTo>
                    <a:pt x="3052762" y="3552548"/>
                    <a:pt x="3081347" y="3547857"/>
                    <a:pt x="3096070" y="3527321"/>
                  </a:cubicBezTo>
                  <a:cubicBezTo>
                    <a:pt x="3099591" y="3522422"/>
                    <a:pt x="3102109" y="3516869"/>
                    <a:pt x="3103479" y="3510981"/>
                  </a:cubicBezTo>
                  <a:lnTo>
                    <a:pt x="3781615" y="721287"/>
                  </a:lnTo>
                  <a:lnTo>
                    <a:pt x="3506600" y="3003083"/>
                  </a:lnTo>
                  <a:cubicBezTo>
                    <a:pt x="3504832" y="3019486"/>
                    <a:pt x="3512018" y="3035586"/>
                    <a:pt x="3525402" y="3045208"/>
                  </a:cubicBezTo>
                  <a:lnTo>
                    <a:pt x="4204812" y="3531565"/>
                  </a:lnTo>
                  <a:cubicBezTo>
                    <a:pt x="4225351" y="3546277"/>
                    <a:pt x="4253920" y="3541522"/>
                    <a:pt x="4268610" y="3520954"/>
                  </a:cubicBezTo>
                  <a:cubicBezTo>
                    <a:pt x="4273103" y="3514667"/>
                    <a:pt x="4275940" y="3507343"/>
                    <a:pt x="4276832" y="3499652"/>
                  </a:cubicBezTo>
                  <a:lnTo>
                    <a:pt x="4630399" y="563636"/>
                  </a:lnTo>
                  <a:cubicBezTo>
                    <a:pt x="4633108" y="538791"/>
                    <a:pt x="4622273" y="514425"/>
                    <a:pt x="4602038" y="499809"/>
                  </a:cubicBezTo>
                </a:path>
              </a:pathLst>
            </a:custGeom>
            <a:grpFill/>
            <a:ln w="1592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1349177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9376" y="195486"/>
            <a:ext cx="8273064" cy="792088"/>
          </a:xfrm>
        </p:spPr>
        <p:txBody>
          <a:bodyPr/>
          <a:lstStyle/>
          <a:p>
            <a:r>
              <a:rPr lang="en-AU"/>
              <a:t>I Work For SA Survey 2021</a:t>
            </a:r>
            <a:br>
              <a:rPr lang="en-AU"/>
            </a:br>
            <a:r>
              <a:rPr lang="en-AU"/>
              <a:t>Survey Results</a:t>
            </a:r>
          </a:p>
        </p:txBody>
      </p:sp>
      <p:sp>
        <p:nvSpPr>
          <p:cNvPr id="10" name="Text Placeholder 2">
            <a:extLst>
              <a:ext uri="{FF2B5EF4-FFF2-40B4-BE49-F238E27FC236}">
                <a16:creationId xmlns:a16="http://schemas.microsoft.com/office/drawing/2014/main" id="{795A2FD5-3B95-4EEB-A1E6-E823DBCD4E0A}"/>
              </a:ext>
            </a:extLst>
          </p:cNvPr>
          <p:cNvSpPr txBox="1">
            <a:spLocks/>
          </p:cNvSpPr>
          <p:nvPr/>
        </p:nvSpPr>
        <p:spPr>
          <a:xfrm>
            <a:off x="1475656" y="1663411"/>
            <a:ext cx="6044744" cy="2592288"/>
          </a:xfrm>
          <a:prstGeom prst="rect">
            <a:avLst/>
          </a:prstGeom>
        </p:spPr>
        <p:txBody>
          <a:bodyPr/>
          <a:lstStyle>
            <a:lvl1pPr marL="0" indent="0" algn="l" defTabSz="914378" rtl="0" eaLnBrk="1" latinLnBrk="0" hangingPunct="1">
              <a:spcBef>
                <a:spcPct val="20000"/>
              </a:spcBef>
              <a:buFont typeface="Arial" panose="020B0604020202020204" pitchFamily="34" charset="0"/>
              <a:buNone/>
              <a:defRPr sz="4200" b="1" i="0" kern="1000" spc="-100" baseline="0">
                <a:solidFill>
                  <a:srgbClr val="00DBD0"/>
                </a:solidFill>
                <a:latin typeface="Century Gothic" panose="020B0502020202020204" pitchFamily="34" charset="0"/>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AU" sz="2000" b="0" dirty="0">
                <a:solidFill>
                  <a:schemeClr val="bg1"/>
                </a:solidFill>
              </a:rPr>
              <a:t>Overall Metric Results – DIS &amp; Public Sector</a:t>
            </a:r>
          </a:p>
          <a:p>
            <a:pPr marL="457200" indent="-457200">
              <a:buFont typeface="Arial" panose="020B0604020202020204" pitchFamily="34" charset="0"/>
              <a:buChar char="•"/>
            </a:pPr>
            <a:r>
              <a:rPr lang="en-AU" sz="2000" b="0" dirty="0">
                <a:solidFill>
                  <a:schemeClr val="bg1"/>
                </a:solidFill>
              </a:rPr>
              <a:t>Highest Positive, Neutral &amp; Negative Responses</a:t>
            </a:r>
          </a:p>
          <a:p>
            <a:pPr marL="457200" indent="-457200">
              <a:buFont typeface="Arial" panose="020B0604020202020204" pitchFamily="34" charset="0"/>
              <a:buChar char="•"/>
            </a:pPr>
            <a:r>
              <a:rPr lang="en-AU" sz="2000" b="0" dirty="0">
                <a:solidFill>
                  <a:schemeClr val="bg1"/>
                </a:solidFill>
              </a:rPr>
              <a:t>Highlights</a:t>
            </a:r>
          </a:p>
          <a:p>
            <a:pPr marL="457200" indent="-457200">
              <a:buFont typeface="Arial" panose="020B0604020202020204" pitchFamily="34" charset="0"/>
              <a:buChar char="•"/>
            </a:pPr>
            <a:r>
              <a:rPr lang="en-AU" sz="2000" b="0" dirty="0">
                <a:solidFill>
                  <a:schemeClr val="bg1"/>
                </a:solidFill>
              </a:rPr>
              <a:t>Diversity &amp; Inclusion</a:t>
            </a:r>
          </a:p>
          <a:p>
            <a:pPr marL="457200" indent="-457200">
              <a:buFont typeface="Arial" panose="020B0604020202020204" pitchFamily="34" charset="0"/>
              <a:buChar char="•"/>
            </a:pPr>
            <a:r>
              <a:rPr lang="en-AU" sz="2000" b="0" dirty="0">
                <a:solidFill>
                  <a:schemeClr val="bg1"/>
                </a:solidFill>
              </a:rPr>
              <a:t>COVID Response</a:t>
            </a:r>
          </a:p>
          <a:p>
            <a:pPr marL="457200" indent="-457200">
              <a:buFont typeface="Arial" panose="020B0604020202020204" pitchFamily="34" charset="0"/>
              <a:buChar char="•"/>
            </a:pPr>
            <a:r>
              <a:rPr lang="en-AU" sz="2000" b="0" dirty="0">
                <a:solidFill>
                  <a:schemeClr val="bg1"/>
                </a:solidFill>
              </a:rPr>
              <a:t>Areas of Focus</a:t>
            </a:r>
          </a:p>
          <a:p>
            <a:pPr marL="457200" indent="-457200">
              <a:buFont typeface="Arial" panose="020B0604020202020204" pitchFamily="34" charset="0"/>
              <a:buChar char="•"/>
            </a:pPr>
            <a:r>
              <a:rPr lang="en-AU" sz="2000" b="0" dirty="0">
                <a:solidFill>
                  <a:schemeClr val="bg1"/>
                </a:solidFill>
              </a:rPr>
              <a:t>Next Steps</a:t>
            </a:r>
          </a:p>
          <a:p>
            <a:pPr marL="457200" indent="-457200">
              <a:buFont typeface="Arial" panose="020B0604020202020204" pitchFamily="34" charset="0"/>
              <a:buChar char="•"/>
            </a:pPr>
            <a:endParaRPr lang="en-AU" dirty="0"/>
          </a:p>
        </p:txBody>
      </p:sp>
    </p:spTree>
    <p:extLst>
      <p:ext uri="{BB962C8B-B14F-4D97-AF65-F5344CB8AC3E}">
        <p14:creationId xmlns:p14="http://schemas.microsoft.com/office/powerpoint/2010/main" val="113604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4670A1-B892-4899-A9EF-01208E20D5F1}"/>
              </a:ext>
            </a:extLst>
          </p:cNvPr>
          <p:cNvPicPr>
            <a:picLocks noChangeAspect="1"/>
          </p:cNvPicPr>
          <p:nvPr/>
        </p:nvPicPr>
        <p:blipFill>
          <a:blip r:embed="rId3"/>
          <a:stretch>
            <a:fillRect/>
          </a:stretch>
        </p:blipFill>
        <p:spPr>
          <a:xfrm>
            <a:off x="1547664" y="241759"/>
            <a:ext cx="7517249" cy="4659982"/>
          </a:xfrm>
          <a:prstGeom prst="rect">
            <a:avLst/>
          </a:prstGeom>
        </p:spPr>
      </p:pic>
    </p:spTree>
    <p:extLst>
      <p:ext uri="{BB962C8B-B14F-4D97-AF65-F5344CB8AC3E}">
        <p14:creationId xmlns:p14="http://schemas.microsoft.com/office/powerpoint/2010/main" val="49162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B657CE8-0F5C-467F-9A3A-FE264E64E710}"/>
              </a:ext>
            </a:extLst>
          </p:cNvPr>
          <p:cNvPicPr>
            <a:picLocks noChangeAspect="1"/>
          </p:cNvPicPr>
          <p:nvPr/>
        </p:nvPicPr>
        <p:blipFill>
          <a:blip r:embed="rId3"/>
          <a:stretch>
            <a:fillRect/>
          </a:stretch>
        </p:blipFill>
        <p:spPr>
          <a:xfrm>
            <a:off x="1619672" y="224389"/>
            <a:ext cx="7344816" cy="4694722"/>
          </a:xfrm>
          <a:prstGeom prst="rect">
            <a:avLst/>
          </a:prstGeom>
        </p:spPr>
      </p:pic>
    </p:spTree>
    <p:extLst>
      <p:ext uri="{BB962C8B-B14F-4D97-AF65-F5344CB8AC3E}">
        <p14:creationId xmlns:p14="http://schemas.microsoft.com/office/powerpoint/2010/main" val="202179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19" y="111560"/>
            <a:ext cx="7842613" cy="792088"/>
          </a:xfrm>
        </p:spPr>
        <p:txBody>
          <a:bodyPr/>
          <a:lstStyle/>
          <a:p>
            <a:r>
              <a:rPr lang="en-AU"/>
              <a:t>Positive  Responses</a:t>
            </a:r>
          </a:p>
        </p:txBody>
      </p:sp>
      <p:sp>
        <p:nvSpPr>
          <p:cNvPr id="7" name="TextBox 6">
            <a:extLst>
              <a:ext uri="{FF2B5EF4-FFF2-40B4-BE49-F238E27FC236}">
                <a16:creationId xmlns:a16="http://schemas.microsoft.com/office/drawing/2014/main" id="{5A4DC33E-EDB1-49DC-BDF3-EC608882312D}"/>
              </a:ext>
            </a:extLst>
          </p:cNvPr>
          <p:cNvSpPr txBox="1"/>
          <p:nvPr/>
        </p:nvSpPr>
        <p:spPr>
          <a:xfrm>
            <a:off x="5517397" y="743336"/>
            <a:ext cx="2924544" cy="4370427"/>
          </a:xfrm>
          <a:prstGeom prst="rect">
            <a:avLst/>
          </a:prstGeom>
          <a:noFill/>
        </p:spPr>
        <p:txBody>
          <a:bodyPr wrap="square" lIns="91440" tIns="45720" rIns="91440" bIns="45720" anchor="t">
            <a:spAutoFit/>
          </a:bodyPr>
          <a:lstStyle/>
          <a:p>
            <a:endParaRPr lang="en-AU" sz="1400">
              <a:solidFill>
                <a:schemeClr val="bg1"/>
              </a:solidFill>
              <a:latin typeface="Century Gothic" panose="020B0502020202020204" pitchFamily="34" charset="0"/>
              <a:ea typeface="Calibri" panose="020F0502020204030204" pitchFamily="34" charset="0"/>
              <a:cs typeface="Myriad Pro Light"/>
            </a:endParaRPr>
          </a:p>
          <a:p>
            <a:r>
              <a:rPr lang="en-AU" sz="1600">
                <a:solidFill>
                  <a:schemeClr val="bg1"/>
                </a:solidFill>
                <a:latin typeface="Century Gothic" panose="020B0502020202020204" pitchFamily="34" charset="0"/>
                <a:ea typeface="Calibri" panose="020F0502020204030204" pitchFamily="34" charset="0"/>
                <a:cs typeface="Myriad Pro Light"/>
              </a:rPr>
              <a:t>DIS’s highest Positive Scoring questions fell into the following group or metric;</a:t>
            </a:r>
          </a:p>
          <a:p>
            <a:endParaRPr lang="en-AU" sz="1600">
              <a:solidFill>
                <a:schemeClr val="bg1"/>
              </a:solidFill>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r>
              <a:rPr lang="en-AU" sz="1400">
                <a:solidFill>
                  <a:schemeClr val="bg1"/>
                </a:solidFill>
                <a:latin typeface="Century Gothic"/>
                <a:ea typeface="Calibri" panose="020F0502020204030204" pitchFamily="34" charset="0"/>
                <a:cs typeface="Myriad Pro Light"/>
              </a:rPr>
              <a:t>COVID Response - Q18a</a:t>
            </a:r>
            <a:endParaRPr lang="en-AU" sz="1400">
              <a:solidFill>
                <a:schemeClr val="bg1"/>
              </a:solidFill>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endParaRPr lang="en-AU" sz="1400">
              <a:solidFill>
                <a:schemeClr val="bg1"/>
              </a:solidFill>
              <a:effectLst/>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r>
              <a:rPr lang="en-AU" sz="1400">
                <a:solidFill>
                  <a:schemeClr val="bg1"/>
                </a:solidFill>
                <a:effectLst/>
                <a:latin typeface="Century Gothic"/>
                <a:ea typeface="Calibri" panose="020F0502020204030204" pitchFamily="34" charset="0"/>
                <a:cs typeface="Myriad Pro Light"/>
              </a:rPr>
              <a:t>Values</a:t>
            </a:r>
            <a:r>
              <a:rPr lang="en-AU" sz="1400">
                <a:solidFill>
                  <a:schemeClr val="bg1"/>
                </a:solidFill>
                <a:latin typeface="Century Gothic"/>
                <a:ea typeface="Calibri" panose="020F0502020204030204" pitchFamily="34" charset="0"/>
                <a:cs typeface="Myriad Pro Light"/>
              </a:rPr>
              <a:t> Q12e, Q12b </a:t>
            </a:r>
            <a:endParaRPr lang="en-AU" sz="1400">
              <a:solidFill>
                <a:schemeClr val="bg1"/>
              </a:solidFill>
              <a:effectLst/>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endParaRPr lang="en-AU" sz="1400">
              <a:solidFill>
                <a:schemeClr val="bg1"/>
              </a:solidFill>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r>
              <a:rPr lang="en-AU" sz="1400">
                <a:solidFill>
                  <a:schemeClr val="bg1"/>
                </a:solidFill>
                <a:latin typeface="Century Gothic"/>
                <a:ea typeface="Calibri" panose="020F0502020204030204" pitchFamily="34" charset="0"/>
                <a:cs typeface="Myriad Pro Light"/>
              </a:rPr>
              <a:t>Employee Wellbeing, Q11f</a:t>
            </a:r>
            <a:endParaRPr lang="en-AU" sz="1400">
              <a:solidFill>
                <a:schemeClr val="bg1"/>
              </a:solidFill>
              <a:effectLst/>
              <a:latin typeface="Century Gothic" panose="020B0502020202020204" pitchFamily="34" charset="0"/>
              <a:ea typeface="Calibri" panose="020F0502020204030204" pitchFamily="34" charset="0"/>
              <a:cs typeface="Myriad Pro Light"/>
            </a:endParaRPr>
          </a:p>
          <a:p>
            <a:endParaRPr lang="en-AU" sz="1400">
              <a:solidFill>
                <a:schemeClr val="bg1"/>
              </a:solidFill>
              <a:latin typeface="Century Gothic"/>
              <a:ea typeface="Calibri" panose="020F0502020204030204" pitchFamily="34" charset="0"/>
              <a:cs typeface="Myriad Pro Light"/>
            </a:endParaRPr>
          </a:p>
          <a:p>
            <a:pPr marL="285750" indent="-285750">
              <a:buFont typeface="Arial" panose="020B0604020202020204" pitchFamily="34" charset="0"/>
              <a:buChar char="•"/>
            </a:pPr>
            <a:r>
              <a:rPr lang="en-AU" sz="1400">
                <a:solidFill>
                  <a:schemeClr val="bg1"/>
                </a:solidFill>
                <a:latin typeface="Century Gothic"/>
                <a:ea typeface="Calibri" panose="020F0502020204030204" pitchFamily="34" charset="0"/>
                <a:cs typeface="Myriad Pro Light"/>
              </a:rPr>
              <a:t>Other (additional questions asked of all SA Public Sector employees)– Q11m </a:t>
            </a:r>
            <a:endParaRPr lang="en-AU" sz="1400">
              <a:solidFill>
                <a:schemeClr val="bg1"/>
              </a:solidFill>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endParaRPr lang="en-AU" sz="1600">
              <a:solidFill>
                <a:schemeClr val="bg1"/>
              </a:solidFill>
              <a:latin typeface="Century Gothic" panose="020B0502020202020204" pitchFamily="34" charset="0"/>
              <a:ea typeface="Calibri" panose="020F0502020204030204" pitchFamily="34" charset="0"/>
              <a:cs typeface="Myriad Pro Light"/>
            </a:endParaRPr>
          </a:p>
          <a:p>
            <a:endParaRPr lang="en-AU" sz="1400">
              <a:solidFill>
                <a:schemeClr val="bg1"/>
              </a:solidFill>
              <a:effectLst/>
              <a:latin typeface="Century Gothic" panose="020B0502020202020204" pitchFamily="34" charset="0"/>
              <a:ea typeface="Calibri" panose="020F0502020204030204" pitchFamily="34" charset="0"/>
              <a:cs typeface="Myriad Pro Light"/>
            </a:endParaRPr>
          </a:p>
          <a:p>
            <a:endParaRPr lang="en-AU" sz="1400">
              <a:solidFill>
                <a:schemeClr val="bg1"/>
              </a:solidFill>
              <a:latin typeface="Century Gothic" panose="020B0502020202020204" pitchFamily="34" charset="0"/>
              <a:ea typeface="Calibri" panose="020F0502020204030204" pitchFamily="34" charset="0"/>
              <a:cs typeface="Myriad Pro Light"/>
            </a:endParaRPr>
          </a:p>
          <a:p>
            <a:endParaRPr lang="en-AU" sz="1400">
              <a:solidFill>
                <a:schemeClr val="bg1"/>
              </a:solidFill>
              <a:latin typeface="Century Gothic" panose="020B0502020202020204" pitchFamily="34" charset="0"/>
              <a:ea typeface="Calibri" panose="020F0502020204030204" pitchFamily="34" charset="0"/>
              <a:cs typeface="Myriad Pro Light"/>
            </a:endParaRPr>
          </a:p>
        </p:txBody>
      </p:sp>
      <p:pic>
        <p:nvPicPr>
          <p:cNvPr id="4" name="Picture 3">
            <a:extLst>
              <a:ext uri="{FF2B5EF4-FFF2-40B4-BE49-F238E27FC236}">
                <a16:creationId xmlns:a16="http://schemas.microsoft.com/office/drawing/2014/main" id="{3B4B884E-12C0-45EB-8719-509CCD113F0B}"/>
              </a:ext>
            </a:extLst>
          </p:cNvPr>
          <p:cNvPicPr>
            <a:picLocks noChangeAspect="1"/>
          </p:cNvPicPr>
          <p:nvPr/>
        </p:nvPicPr>
        <p:blipFill>
          <a:blip r:embed="rId3"/>
          <a:stretch>
            <a:fillRect/>
          </a:stretch>
        </p:blipFill>
        <p:spPr>
          <a:xfrm>
            <a:off x="1551706" y="856513"/>
            <a:ext cx="2844663" cy="3795147"/>
          </a:xfrm>
          <a:prstGeom prst="rect">
            <a:avLst/>
          </a:prstGeom>
        </p:spPr>
      </p:pic>
    </p:spTree>
    <p:extLst>
      <p:ext uri="{BB962C8B-B14F-4D97-AF65-F5344CB8AC3E}">
        <p14:creationId xmlns:p14="http://schemas.microsoft.com/office/powerpoint/2010/main" val="141839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Neutral Responses</a:t>
            </a:r>
          </a:p>
        </p:txBody>
      </p:sp>
      <p:pic>
        <p:nvPicPr>
          <p:cNvPr id="8" name="Picture 7">
            <a:extLst>
              <a:ext uri="{FF2B5EF4-FFF2-40B4-BE49-F238E27FC236}">
                <a16:creationId xmlns:a16="http://schemas.microsoft.com/office/drawing/2014/main" id="{0F1DDBE3-C7D0-46D9-ABA4-1C5A987ACF82}"/>
              </a:ext>
            </a:extLst>
          </p:cNvPr>
          <p:cNvPicPr>
            <a:picLocks noChangeAspect="1"/>
          </p:cNvPicPr>
          <p:nvPr/>
        </p:nvPicPr>
        <p:blipFill>
          <a:blip r:embed="rId3"/>
          <a:stretch>
            <a:fillRect/>
          </a:stretch>
        </p:blipFill>
        <p:spPr>
          <a:xfrm>
            <a:off x="1423524" y="925783"/>
            <a:ext cx="2876470" cy="3843488"/>
          </a:xfrm>
          <a:prstGeom prst="rect">
            <a:avLst/>
          </a:prstGeom>
        </p:spPr>
      </p:pic>
      <p:sp>
        <p:nvSpPr>
          <p:cNvPr id="12" name="TextBox 11">
            <a:extLst>
              <a:ext uri="{FF2B5EF4-FFF2-40B4-BE49-F238E27FC236}">
                <a16:creationId xmlns:a16="http://schemas.microsoft.com/office/drawing/2014/main" id="{7F20A942-7631-447F-9ABB-FA2EC86CD884}"/>
              </a:ext>
            </a:extLst>
          </p:cNvPr>
          <p:cNvSpPr txBox="1"/>
          <p:nvPr/>
        </p:nvSpPr>
        <p:spPr>
          <a:xfrm>
            <a:off x="5148063" y="507604"/>
            <a:ext cx="3312368" cy="3062377"/>
          </a:xfrm>
          <a:prstGeom prst="rect">
            <a:avLst/>
          </a:prstGeom>
          <a:noFill/>
        </p:spPr>
        <p:txBody>
          <a:bodyPr wrap="square" lIns="91440" tIns="45720" rIns="91440" bIns="45720" anchor="t">
            <a:spAutoFit/>
          </a:bodyPr>
          <a:lstStyle/>
          <a:p>
            <a:r>
              <a:rPr lang="en-AU" sz="1200">
                <a:solidFill>
                  <a:schemeClr val="bg1"/>
                </a:solidFill>
                <a:latin typeface="Century Gothic"/>
              </a:rPr>
              <a:t>Employees who respond ‘Neither Agree nor Disagree' (% Neutral) </a:t>
            </a:r>
            <a:br>
              <a:rPr lang="en-AU" sz="1200" b="1">
                <a:latin typeface="Century Gothic" panose="020B0502020202020204" pitchFamily="34" charset="0"/>
              </a:rPr>
            </a:br>
            <a:br>
              <a:rPr lang="en-AU" sz="1200" b="1">
                <a:latin typeface="Century Gothic" panose="020B0502020202020204" pitchFamily="34" charset="0"/>
              </a:rPr>
            </a:br>
            <a:r>
              <a:rPr lang="en-AU" sz="1200">
                <a:solidFill>
                  <a:schemeClr val="bg1"/>
                </a:solidFill>
                <a:latin typeface="Century Gothic"/>
              </a:rPr>
              <a:t>This  may indicate mixed views or different type of experiences. Could be a potential areas of focus.</a:t>
            </a:r>
          </a:p>
          <a:p>
            <a:endParaRPr lang="en-AU" sz="1100">
              <a:solidFill>
                <a:schemeClr val="bg1"/>
              </a:solidFill>
              <a:latin typeface="Century Gothic" panose="020B0502020202020204" pitchFamily="34" charset="0"/>
            </a:endParaRPr>
          </a:p>
          <a:p>
            <a:r>
              <a:rPr lang="en-AU" sz="900">
                <a:solidFill>
                  <a:schemeClr val="bg1"/>
                </a:solidFill>
                <a:latin typeface="Century Gothic"/>
              </a:rPr>
              <a:t>Q.28. -  Other - 40% neutral, 42%,  positive,  18% negative</a:t>
            </a:r>
            <a:endParaRPr lang="en-AU" sz="900">
              <a:solidFill>
                <a:schemeClr val="bg1"/>
              </a:solidFill>
              <a:latin typeface="Century Gothic" panose="020B0502020202020204" pitchFamily="34" charset="0"/>
            </a:endParaRPr>
          </a:p>
          <a:p>
            <a:endParaRPr lang="en-AU" sz="900">
              <a:solidFill>
                <a:schemeClr val="bg1"/>
              </a:solidFill>
              <a:latin typeface="Century Gothic" panose="020B0502020202020204" pitchFamily="34" charset="0"/>
            </a:endParaRPr>
          </a:p>
          <a:p>
            <a:r>
              <a:rPr lang="en-AU" sz="900">
                <a:solidFill>
                  <a:schemeClr val="bg1"/>
                </a:solidFill>
                <a:latin typeface="Century Gothic"/>
              </a:rPr>
              <a:t>Q16f. -  Leadership - 35% neutral, 47% positive 18%  negative</a:t>
            </a:r>
            <a:endParaRPr lang="en-AU" sz="900">
              <a:solidFill>
                <a:schemeClr val="bg1"/>
              </a:solidFill>
              <a:latin typeface="Century Gothic" panose="020B0502020202020204" pitchFamily="34" charset="0"/>
            </a:endParaRPr>
          </a:p>
          <a:p>
            <a:endParaRPr lang="en-AU" sz="900">
              <a:solidFill>
                <a:schemeClr val="bg1"/>
              </a:solidFill>
              <a:latin typeface="Century Gothic" panose="020B0502020202020204" pitchFamily="34" charset="0"/>
            </a:endParaRPr>
          </a:p>
          <a:p>
            <a:r>
              <a:rPr lang="en-AU" sz="900">
                <a:solidFill>
                  <a:schemeClr val="bg1"/>
                </a:solidFill>
                <a:latin typeface="Century Gothic"/>
              </a:rPr>
              <a:t>Q 14d. - Enabling High Performance - 35% neutral, 55% positive, 10% negative</a:t>
            </a:r>
            <a:endParaRPr lang="en-AU" sz="900">
              <a:solidFill>
                <a:schemeClr val="bg1"/>
              </a:solidFill>
              <a:latin typeface="Century Gothic" panose="020B0502020202020204" pitchFamily="34" charset="0"/>
            </a:endParaRPr>
          </a:p>
          <a:p>
            <a:endParaRPr lang="en-AU" sz="900">
              <a:solidFill>
                <a:schemeClr val="bg1"/>
              </a:solidFill>
              <a:latin typeface="Century Gothic" panose="020B0502020202020204" pitchFamily="34" charset="0"/>
            </a:endParaRPr>
          </a:p>
          <a:p>
            <a:r>
              <a:rPr lang="en-AU" sz="900">
                <a:solidFill>
                  <a:schemeClr val="bg1"/>
                </a:solidFill>
                <a:latin typeface="Century Gothic"/>
              </a:rPr>
              <a:t>Q 29 – Other - 34% neutral, 49% positive, 17% negative</a:t>
            </a:r>
            <a:endParaRPr lang="en-AU" sz="900">
              <a:solidFill>
                <a:schemeClr val="bg1"/>
              </a:solidFill>
              <a:latin typeface="Century Gothic" panose="020B0502020202020204" pitchFamily="34" charset="0"/>
            </a:endParaRPr>
          </a:p>
          <a:p>
            <a:endParaRPr lang="en-AU" sz="900">
              <a:solidFill>
                <a:schemeClr val="bg1"/>
              </a:solidFill>
              <a:latin typeface="Century Gothic"/>
            </a:endParaRPr>
          </a:p>
          <a:p>
            <a:r>
              <a:rPr lang="en-AU" sz="900">
                <a:solidFill>
                  <a:schemeClr val="bg1"/>
                </a:solidFill>
                <a:latin typeface="Century Gothic"/>
              </a:rPr>
              <a:t>Q16c – Other  - 33% neutral, 54% positive,</a:t>
            </a:r>
            <a:r>
              <a:rPr lang="en-AU" sz="1000">
                <a:solidFill>
                  <a:schemeClr val="bg1"/>
                </a:solidFill>
                <a:latin typeface="Century Gothic"/>
              </a:rPr>
              <a:t> 13% negative </a:t>
            </a:r>
            <a:endParaRPr lang="en-AU" sz="1000">
              <a:solidFill>
                <a:schemeClr val="bg1"/>
              </a:solidFill>
              <a:latin typeface="Century Gothic" panose="020B0502020202020204" pitchFamily="34" charset="0"/>
            </a:endParaRPr>
          </a:p>
        </p:txBody>
      </p:sp>
      <p:pic>
        <p:nvPicPr>
          <p:cNvPr id="14" name="Picture 13">
            <a:extLst>
              <a:ext uri="{FF2B5EF4-FFF2-40B4-BE49-F238E27FC236}">
                <a16:creationId xmlns:a16="http://schemas.microsoft.com/office/drawing/2014/main" id="{242DF7E0-037F-46B9-9F16-7CF91B11AF22}"/>
              </a:ext>
            </a:extLst>
          </p:cNvPr>
          <p:cNvPicPr>
            <a:picLocks noChangeAspect="1"/>
          </p:cNvPicPr>
          <p:nvPr/>
        </p:nvPicPr>
        <p:blipFill>
          <a:blip r:embed="rId4"/>
          <a:stretch>
            <a:fillRect/>
          </a:stretch>
        </p:blipFill>
        <p:spPr>
          <a:xfrm>
            <a:off x="5860601" y="3561985"/>
            <a:ext cx="2199831" cy="1363703"/>
          </a:xfrm>
          <a:prstGeom prst="rect">
            <a:avLst/>
          </a:prstGeom>
        </p:spPr>
      </p:pic>
    </p:spTree>
    <p:extLst>
      <p:ext uri="{BB962C8B-B14F-4D97-AF65-F5344CB8AC3E}">
        <p14:creationId xmlns:p14="http://schemas.microsoft.com/office/powerpoint/2010/main" val="280077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Negative Response</a:t>
            </a:r>
          </a:p>
        </p:txBody>
      </p:sp>
      <p:pic>
        <p:nvPicPr>
          <p:cNvPr id="5" name="Picture 4">
            <a:extLst>
              <a:ext uri="{FF2B5EF4-FFF2-40B4-BE49-F238E27FC236}">
                <a16:creationId xmlns:a16="http://schemas.microsoft.com/office/drawing/2014/main" id="{47D19516-4761-4947-B6A0-708BA57D5EA0}"/>
              </a:ext>
            </a:extLst>
          </p:cNvPr>
          <p:cNvPicPr>
            <a:picLocks noChangeAspect="1"/>
          </p:cNvPicPr>
          <p:nvPr/>
        </p:nvPicPr>
        <p:blipFill>
          <a:blip r:embed="rId3"/>
          <a:stretch>
            <a:fillRect/>
          </a:stretch>
        </p:blipFill>
        <p:spPr>
          <a:xfrm>
            <a:off x="1534602" y="966373"/>
            <a:ext cx="2665879" cy="3658900"/>
          </a:xfrm>
          <a:prstGeom prst="rect">
            <a:avLst/>
          </a:prstGeom>
        </p:spPr>
      </p:pic>
      <p:sp>
        <p:nvSpPr>
          <p:cNvPr id="7" name="TextBox 6">
            <a:extLst>
              <a:ext uri="{FF2B5EF4-FFF2-40B4-BE49-F238E27FC236}">
                <a16:creationId xmlns:a16="http://schemas.microsoft.com/office/drawing/2014/main" id="{5A4DC33E-EDB1-49DC-BDF3-EC608882312D}"/>
              </a:ext>
            </a:extLst>
          </p:cNvPr>
          <p:cNvSpPr txBox="1"/>
          <p:nvPr/>
        </p:nvSpPr>
        <p:spPr>
          <a:xfrm>
            <a:off x="4943520" y="681342"/>
            <a:ext cx="3273696" cy="3631763"/>
          </a:xfrm>
          <a:prstGeom prst="rect">
            <a:avLst/>
          </a:prstGeom>
          <a:noFill/>
        </p:spPr>
        <p:txBody>
          <a:bodyPr wrap="square" lIns="91440" tIns="45720" rIns="91440" bIns="45720" anchor="t">
            <a:spAutoFit/>
          </a:bodyPr>
          <a:lstStyle/>
          <a:p>
            <a:endParaRPr lang="en-AU" sz="1400">
              <a:solidFill>
                <a:schemeClr val="bg1"/>
              </a:solidFill>
              <a:latin typeface="Century Gothic" panose="020B0502020202020204" pitchFamily="34" charset="0"/>
              <a:ea typeface="Calibri" panose="020F0502020204030204" pitchFamily="34" charset="0"/>
              <a:cs typeface="Myriad Pro Light"/>
            </a:endParaRPr>
          </a:p>
          <a:p>
            <a:r>
              <a:rPr lang="en-AU" sz="1200">
                <a:solidFill>
                  <a:schemeClr val="bg1"/>
                </a:solidFill>
                <a:latin typeface="Century Gothic"/>
                <a:ea typeface="Calibri" panose="020F0502020204030204" pitchFamily="34" charset="0"/>
                <a:cs typeface="Myriad Pro Light"/>
              </a:rPr>
              <a:t>Q14g - </a:t>
            </a:r>
            <a:r>
              <a:rPr lang="en-AU" sz="1200">
                <a:solidFill>
                  <a:schemeClr val="bg1"/>
                </a:solidFill>
                <a:effectLst/>
                <a:latin typeface="Century Gothic"/>
                <a:ea typeface="Calibri" panose="020F0502020204030204" pitchFamily="34" charset="0"/>
                <a:cs typeface="Myriad Pro Light"/>
              </a:rPr>
              <a:t>Career and Working</a:t>
            </a:r>
            <a:r>
              <a:rPr lang="en-AU" sz="1200">
                <a:solidFill>
                  <a:schemeClr val="bg1"/>
                </a:solidFill>
                <a:latin typeface="Century Gothic"/>
                <a:ea typeface="Calibri" panose="020F0502020204030204" pitchFamily="34" charset="0"/>
                <a:cs typeface="Myriad Pro Light"/>
              </a:rPr>
              <a:t> </a:t>
            </a:r>
            <a:endParaRPr lang="en-AU" sz="1200">
              <a:solidFill>
                <a:schemeClr val="bg1"/>
              </a:solidFill>
              <a:effectLst/>
              <a:latin typeface="Century Gothic" panose="020B0502020202020204" pitchFamily="34" charset="0"/>
              <a:ea typeface="Calibri" panose="020F0502020204030204" pitchFamily="34" charset="0"/>
              <a:cs typeface="Myriad Pro Light"/>
            </a:endParaRPr>
          </a:p>
          <a:p>
            <a:r>
              <a:rPr lang="en-AU" sz="1200">
                <a:solidFill>
                  <a:schemeClr val="bg1"/>
                </a:solidFill>
                <a:effectLst/>
                <a:latin typeface="Century Gothic"/>
                <a:ea typeface="Calibri" panose="020F0502020204030204" pitchFamily="34" charset="0"/>
                <a:cs typeface="Myriad Pro Light"/>
              </a:rPr>
              <a:t>Conditions </a:t>
            </a:r>
            <a:r>
              <a:rPr lang="en-AU" sz="1200">
                <a:solidFill>
                  <a:schemeClr val="bg1"/>
                </a:solidFill>
                <a:latin typeface="Century Gothic"/>
                <a:ea typeface="Calibri" panose="020F0502020204030204" pitchFamily="34" charset="0"/>
                <a:cs typeface="Myriad Pro Light"/>
              </a:rPr>
              <a:t>-  28% neutral, 43% positive, 30% negative</a:t>
            </a:r>
            <a:endParaRPr lang="en-AU" sz="1200">
              <a:solidFill>
                <a:schemeClr val="bg1"/>
              </a:solidFill>
              <a:effectLst/>
              <a:latin typeface="Century Gothic"/>
              <a:ea typeface="Calibri" panose="020F0502020204030204" pitchFamily="34" charset="0"/>
              <a:cs typeface="Myriad Pro Light"/>
            </a:endParaRPr>
          </a:p>
          <a:p>
            <a:endParaRPr lang="en-AU" sz="1200">
              <a:solidFill>
                <a:schemeClr val="bg1"/>
              </a:solidFill>
              <a:latin typeface="Century Gothic"/>
              <a:ea typeface="Calibri" panose="020F0502020204030204" pitchFamily="34" charset="0"/>
              <a:cs typeface="Myriad Pro Light"/>
            </a:endParaRPr>
          </a:p>
          <a:p>
            <a:r>
              <a:rPr lang="en-AU" sz="1200">
                <a:solidFill>
                  <a:schemeClr val="bg1"/>
                </a:solidFill>
                <a:latin typeface="Century Gothic"/>
                <a:ea typeface="Calibri" panose="020F0502020204030204" pitchFamily="34" charset="0"/>
                <a:cs typeface="Myriad Pro Light"/>
              </a:rPr>
              <a:t>Q11e –Employee Organisational Alignment -  24% neutral, 55% positive,21% negative </a:t>
            </a:r>
          </a:p>
          <a:p>
            <a:endParaRPr lang="en-AU" sz="1200">
              <a:solidFill>
                <a:schemeClr val="bg1"/>
              </a:solidFill>
              <a:latin typeface="Century Gothic" panose="020B0502020202020204" pitchFamily="34" charset="0"/>
              <a:ea typeface="Calibri" panose="020F0502020204030204" pitchFamily="34" charset="0"/>
              <a:cs typeface="Myriad Pro Light"/>
            </a:endParaRPr>
          </a:p>
          <a:p>
            <a:r>
              <a:rPr lang="en-AU" sz="1200">
                <a:solidFill>
                  <a:schemeClr val="bg1"/>
                </a:solidFill>
                <a:latin typeface="Century Gothic"/>
                <a:ea typeface="Calibri" panose="020F0502020204030204" pitchFamily="34" charset="0"/>
                <a:cs typeface="Myriad Pro Light"/>
              </a:rPr>
              <a:t>Q11i – Employee Organisational Alignment - 21% neutral, 58% positive, 21% negative Team reports will be able to identify the key areas of focus</a:t>
            </a:r>
          </a:p>
          <a:p>
            <a:endParaRPr lang="en-AU" sz="1200">
              <a:solidFill>
                <a:schemeClr val="bg1"/>
              </a:solidFill>
              <a:latin typeface="Century Gothic" panose="020B0502020202020204" pitchFamily="34" charset="0"/>
              <a:ea typeface="Calibri" panose="020F0502020204030204" pitchFamily="34" charset="0"/>
              <a:cs typeface="Myriad Pro Light"/>
            </a:endParaRPr>
          </a:p>
          <a:p>
            <a:r>
              <a:rPr lang="en-AU" sz="1200">
                <a:solidFill>
                  <a:schemeClr val="bg1"/>
                </a:solidFill>
                <a:latin typeface="Century Gothic"/>
                <a:ea typeface="Calibri" panose="020F0502020204030204" pitchFamily="34" charset="0"/>
                <a:cs typeface="Myriad Pro Light"/>
              </a:rPr>
              <a:t>Q17c – Other - 23% neutral 57% positive, 21% negative </a:t>
            </a:r>
          </a:p>
          <a:p>
            <a:endParaRPr lang="en-AU" sz="1200" b="1">
              <a:solidFill>
                <a:schemeClr val="bg1"/>
              </a:solidFill>
              <a:effectLst/>
              <a:latin typeface="Century Gothic" panose="020B0502020202020204" pitchFamily="34" charset="0"/>
              <a:ea typeface="Calibri" panose="020F0502020204030204" pitchFamily="34" charset="0"/>
              <a:cs typeface="Myriad Pro Light"/>
            </a:endParaRPr>
          </a:p>
          <a:p>
            <a:r>
              <a:rPr lang="en-AU" sz="1200">
                <a:solidFill>
                  <a:schemeClr val="bg1"/>
                </a:solidFill>
                <a:latin typeface="Century Gothic"/>
                <a:ea typeface="Calibri" panose="020F0502020204030204" pitchFamily="34" charset="0"/>
                <a:cs typeface="Myriad Pro Light"/>
              </a:rPr>
              <a:t>Q15g – Leadership – 27% neutral, 52% positive, 20% negative </a:t>
            </a:r>
            <a:endParaRPr lang="en-AU" sz="1200">
              <a:solidFill>
                <a:schemeClr val="bg1"/>
              </a:solidFill>
              <a:effectLst/>
              <a:latin typeface="Century Gothic"/>
              <a:ea typeface="Calibri" panose="020F0502020204030204" pitchFamily="34" charset="0"/>
              <a:cs typeface="Myriad Pro Light"/>
            </a:endParaRPr>
          </a:p>
        </p:txBody>
      </p:sp>
    </p:spTree>
    <p:extLst>
      <p:ext uri="{BB962C8B-B14F-4D97-AF65-F5344CB8AC3E}">
        <p14:creationId xmlns:p14="http://schemas.microsoft.com/office/powerpoint/2010/main" val="285281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9376" y="195486"/>
            <a:ext cx="2962672" cy="792088"/>
          </a:xfrm>
        </p:spPr>
        <p:txBody>
          <a:bodyPr/>
          <a:lstStyle/>
          <a:p>
            <a:r>
              <a:rPr lang="en-AU"/>
              <a:t>Highlights</a:t>
            </a:r>
          </a:p>
        </p:txBody>
      </p:sp>
      <p:sp>
        <p:nvSpPr>
          <p:cNvPr id="4" name="Text Placeholder 3"/>
          <p:cNvSpPr>
            <a:spLocks noGrp="1"/>
          </p:cNvSpPr>
          <p:nvPr>
            <p:ph type="body" sz="quarter" idx="15"/>
          </p:nvPr>
        </p:nvSpPr>
        <p:spPr>
          <a:xfrm>
            <a:off x="467544" y="1059580"/>
            <a:ext cx="3744416" cy="1008114"/>
          </a:xfrm>
        </p:spPr>
        <p:txBody>
          <a:bodyPr/>
          <a:lstStyle/>
          <a:p>
            <a:r>
              <a:rPr lang="en-AU" sz="1800"/>
              <a:t>Values - </a:t>
            </a:r>
            <a:r>
              <a:rPr lang="en-AU" sz="1800" b="0"/>
              <a:t> </a:t>
            </a:r>
            <a:r>
              <a:rPr lang="en-AU" sz="1800" b="0">
                <a:effectLst/>
                <a:ea typeface="Calibri" panose="020F0502020204030204" pitchFamily="34" charset="0"/>
              </a:rPr>
              <a:t>driven agency </a:t>
            </a:r>
            <a:r>
              <a:rPr lang="en-AU" sz="1800">
                <a:effectLst/>
                <a:ea typeface="Calibri" panose="020F0502020204030204" pitchFamily="34" charset="0"/>
              </a:rPr>
              <a:t>committed</a:t>
            </a:r>
            <a:r>
              <a:rPr lang="en-AU" sz="1800" b="0">
                <a:effectLst/>
                <a:ea typeface="Calibri" panose="020F0502020204030204" pitchFamily="34" charset="0"/>
              </a:rPr>
              <a:t> to modelling the </a:t>
            </a:r>
            <a:r>
              <a:rPr lang="en-AU" sz="1800">
                <a:effectLst/>
                <a:ea typeface="Calibri" panose="020F0502020204030204" pitchFamily="34" charset="0"/>
              </a:rPr>
              <a:t>Public Sector Values</a:t>
            </a:r>
            <a:r>
              <a:rPr lang="en-AU" sz="1800" b="0">
                <a:effectLst/>
                <a:ea typeface="Calibri" panose="020F0502020204030204" pitchFamily="34" charset="0"/>
              </a:rPr>
              <a:t>.</a:t>
            </a:r>
            <a:endParaRPr lang="en-AU" sz="1800" b="0"/>
          </a:p>
          <a:p>
            <a:endParaRPr lang="en-AU"/>
          </a:p>
        </p:txBody>
      </p:sp>
      <p:pic>
        <p:nvPicPr>
          <p:cNvPr id="6" name="Picture 5">
            <a:extLst>
              <a:ext uri="{FF2B5EF4-FFF2-40B4-BE49-F238E27FC236}">
                <a16:creationId xmlns:a16="http://schemas.microsoft.com/office/drawing/2014/main" id="{D0CDC31D-F473-430C-8864-B567E58656F5}"/>
              </a:ext>
            </a:extLst>
          </p:cNvPr>
          <p:cNvPicPr>
            <a:picLocks noChangeAspect="1"/>
          </p:cNvPicPr>
          <p:nvPr/>
        </p:nvPicPr>
        <p:blipFill>
          <a:blip r:embed="rId3"/>
          <a:stretch>
            <a:fillRect/>
          </a:stretch>
        </p:blipFill>
        <p:spPr>
          <a:xfrm>
            <a:off x="4290662" y="341745"/>
            <a:ext cx="4027364" cy="2083743"/>
          </a:xfrm>
          <a:prstGeom prst="rect">
            <a:avLst/>
          </a:prstGeom>
        </p:spPr>
      </p:pic>
      <p:sp>
        <p:nvSpPr>
          <p:cNvPr id="7" name="Text Placeholder 3">
            <a:extLst>
              <a:ext uri="{FF2B5EF4-FFF2-40B4-BE49-F238E27FC236}">
                <a16:creationId xmlns:a16="http://schemas.microsoft.com/office/drawing/2014/main" id="{FAAA99BF-992C-4CF4-B2BF-5C2D4736A61C}"/>
              </a:ext>
            </a:extLst>
          </p:cNvPr>
          <p:cNvSpPr txBox="1">
            <a:spLocks/>
          </p:cNvSpPr>
          <p:nvPr/>
        </p:nvSpPr>
        <p:spPr>
          <a:xfrm>
            <a:off x="5599785" y="3003798"/>
            <a:ext cx="3600400" cy="990110"/>
          </a:xfrm>
          <a:prstGeom prst="rect">
            <a:avLst/>
          </a:prstGeom>
        </p:spPr>
        <p:txBody>
          <a:bodyPr/>
          <a:lstStyle>
            <a:lvl1pPr marL="0" indent="0" algn="l" defTabSz="914378" rtl="0" eaLnBrk="1" latinLnBrk="0" hangingPunct="1">
              <a:spcBef>
                <a:spcPct val="20000"/>
              </a:spcBef>
              <a:buFont typeface="Arial" panose="020B0604020202020204" pitchFamily="34" charset="0"/>
              <a:buNone/>
              <a:defRPr sz="2000" b="1" i="0" kern="1200" spc="-100" baseline="0">
                <a:solidFill>
                  <a:schemeClr val="bg1"/>
                </a:solidFill>
                <a:latin typeface="Century Gothic" panose="020B0502020202020204" pitchFamily="34" charset="0"/>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sz="1800"/>
              <a:t>Employee Wellbeing – </a:t>
            </a:r>
            <a:r>
              <a:rPr lang="en-AU" sz="1800" b="0"/>
              <a:t>employees have the right </a:t>
            </a:r>
            <a:r>
              <a:rPr lang="en-AU" sz="1800"/>
              <a:t>tools, policies </a:t>
            </a:r>
            <a:r>
              <a:rPr lang="en-AU" sz="1800" b="0"/>
              <a:t>and </a:t>
            </a:r>
            <a:r>
              <a:rPr lang="en-AU" sz="1800"/>
              <a:t>resources </a:t>
            </a:r>
            <a:r>
              <a:rPr lang="en-AU" sz="1800" b="0"/>
              <a:t>to do their job.</a:t>
            </a:r>
          </a:p>
          <a:p>
            <a:endParaRPr lang="en-AU"/>
          </a:p>
        </p:txBody>
      </p:sp>
      <p:pic>
        <p:nvPicPr>
          <p:cNvPr id="9" name="Picture 8">
            <a:extLst>
              <a:ext uri="{FF2B5EF4-FFF2-40B4-BE49-F238E27FC236}">
                <a16:creationId xmlns:a16="http://schemas.microsoft.com/office/drawing/2014/main" id="{7FA2C2D4-C01A-4FB2-9A9B-0525F9A31C18}"/>
              </a:ext>
            </a:extLst>
          </p:cNvPr>
          <p:cNvPicPr>
            <a:picLocks noChangeAspect="1"/>
          </p:cNvPicPr>
          <p:nvPr/>
        </p:nvPicPr>
        <p:blipFill>
          <a:blip r:embed="rId4"/>
          <a:stretch>
            <a:fillRect/>
          </a:stretch>
        </p:blipFill>
        <p:spPr>
          <a:xfrm>
            <a:off x="1346179" y="2571750"/>
            <a:ext cx="4253606" cy="2083743"/>
          </a:xfrm>
          <a:prstGeom prst="rect">
            <a:avLst/>
          </a:prstGeom>
        </p:spPr>
      </p:pic>
    </p:spTree>
    <p:extLst>
      <p:ext uri="{BB962C8B-B14F-4D97-AF65-F5344CB8AC3E}">
        <p14:creationId xmlns:p14="http://schemas.microsoft.com/office/powerpoint/2010/main" val="88377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9376" y="195486"/>
            <a:ext cx="2962672" cy="792088"/>
          </a:xfrm>
        </p:spPr>
        <p:txBody>
          <a:bodyPr/>
          <a:lstStyle/>
          <a:p>
            <a:r>
              <a:rPr lang="en-AU"/>
              <a:t>Highlights</a:t>
            </a:r>
          </a:p>
        </p:txBody>
      </p:sp>
      <p:sp>
        <p:nvSpPr>
          <p:cNvPr id="4" name="Text Placeholder 3"/>
          <p:cNvSpPr>
            <a:spLocks noGrp="1"/>
          </p:cNvSpPr>
          <p:nvPr>
            <p:ph type="body" sz="quarter" idx="15"/>
          </p:nvPr>
        </p:nvSpPr>
        <p:spPr>
          <a:xfrm>
            <a:off x="1304260" y="919450"/>
            <a:ext cx="3267740" cy="3304600"/>
          </a:xfrm>
        </p:spPr>
        <p:txBody>
          <a:bodyPr/>
          <a:lstStyle/>
          <a:p>
            <a:r>
              <a:rPr lang="en-AU" sz="1600"/>
              <a:t>Enabling High Performance - </a:t>
            </a:r>
            <a:br>
              <a:rPr lang="en-AU" sz="1600"/>
            </a:br>
            <a:br>
              <a:rPr lang="en-AU" sz="1600"/>
            </a:br>
            <a:r>
              <a:rPr lang="en-AU" sz="1600" b="0">
                <a:effectLst/>
                <a:ea typeface="Calibri" panose="020F0502020204030204" pitchFamily="34" charset="0"/>
              </a:rPr>
              <a:t>Managers create an environment that enables high performance through </a:t>
            </a:r>
            <a:r>
              <a:rPr lang="en-AU" sz="1600">
                <a:effectLst/>
                <a:ea typeface="Calibri" panose="020F0502020204030204" pitchFamily="34" charset="0"/>
              </a:rPr>
              <a:t>recognition, decision making </a:t>
            </a:r>
            <a:r>
              <a:rPr lang="en-AU" sz="1600" b="0">
                <a:effectLst/>
                <a:ea typeface="Calibri" panose="020F0502020204030204" pitchFamily="34" charset="0"/>
              </a:rPr>
              <a:t>and </a:t>
            </a:r>
            <a:r>
              <a:rPr lang="en-AU" sz="1600">
                <a:effectLst/>
                <a:ea typeface="Calibri" panose="020F0502020204030204" pitchFamily="34" charset="0"/>
              </a:rPr>
              <a:t>demonstrating behaviours</a:t>
            </a:r>
            <a:r>
              <a:rPr lang="en-AU" sz="1600" b="0">
                <a:effectLst/>
                <a:ea typeface="Calibri" panose="020F0502020204030204" pitchFamily="34" charset="0"/>
              </a:rPr>
              <a:t>.</a:t>
            </a:r>
          </a:p>
          <a:p>
            <a:endParaRPr lang="en-AU" sz="1600" b="0"/>
          </a:p>
          <a:p>
            <a:r>
              <a:rPr lang="en-AU" sz="1600" b="0"/>
              <a:t>Noting, Learning &amp; Development and Performance Development conversations are an area for focus.</a:t>
            </a:r>
          </a:p>
          <a:p>
            <a:endParaRPr lang="en-AU"/>
          </a:p>
        </p:txBody>
      </p:sp>
      <p:grpSp>
        <p:nvGrpSpPr>
          <p:cNvPr id="11" name="Group 10">
            <a:extLst>
              <a:ext uri="{FF2B5EF4-FFF2-40B4-BE49-F238E27FC236}">
                <a16:creationId xmlns:a16="http://schemas.microsoft.com/office/drawing/2014/main" id="{2C07C9A5-8092-453A-87BE-80A87537AE54}"/>
              </a:ext>
            </a:extLst>
          </p:cNvPr>
          <p:cNvGrpSpPr/>
          <p:nvPr/>
        </p:nvGrpSpPr>
        <p:grpSpPr>
          <a:xfrm>
            <a:off x="4670457" y="555526"/>
            <a:ext cx="4240616" cy="3697111"/>
            <a:chOff x="4427984" y="227118"/>
            <a:chExt cx="4027364" cy="3121049"/>
          </a:xfrm>
        </p:grpSpPr>
        <p:pic>
          <p:nvPicPr>
            <p:cNvPr id="5" name="Picture 4">
              <a:extLst>
                <a:ext uri="{FF2B5EF4-FFF2-40B4-BE49-F238E27FC236}">
                  <a16:creationId xmlns:a16="http://schemas.microsoft.com/office/drawing/2014/main" id="{CBE6FD4C-4383-4C25-A2F2-A7B8C5BF657E}"/>
                </a:ext>
              </a:extLst>
            </p:cNvPr>
            <p:cNvPicPr>
              <a:picLocks noChangeAspect="1"/>
            </p:cNvPicPr>
            <p:nvPr/>
          </p:nvPicPr>
          <p:blipFill>
            <a:blip r:embed="rId3"/>
            <a:stretch>
              <a:fillRect/>
            </a:stretch>
          </p:blipFill>
          <p:spPr>
            <a:xfrm>
              <a:off x="4427984" y="227118"/>
              <a:ext cx="4027364" cy="2463427"/>
            </a:xfrm>
            <a:prstGeom prst="rect">
              <a:avLst/>
            </a:prstGeom>
          </p:spPr>
        </p:pic>
        <p:pic>
          <p:nvPicPr>
            <p:cNvPr id="10" name="Picture 9">
              <a:extLst>
                <a:ext uri="{FF2B5EF4-FFF2-40B4-BE49-F238E27FC236}">
                  <a16:creationId xmlns:a16="http://schemas.microsoft.com/office/drawing/2014/main" id="{C5ED9395-F328-4ED8-B264-2C4AAAC7E50A}"/>
                </a:ext>
              </a:extLst>
            </p:cNvPr>
            <p:cNvPicPr>
              <a:picLocks noChangeAspect="1"/>
            </p:cNvPicPr>
            <p:nvPr/>
          </p:nvPicPr>
          <p:blipFill>
            <a:blip r:embed="rId4"/>
            <a:stretch>
              <a:fillRect/>
            </a:stretch>
          </p:blipFill>
          <p:spPr>
            <a:xfrm>
              <a:off x="4427984" y="2690545"/>
              <a:ext cx="4027364" cy="657622"/>
            </a:xfrm>
            <a:prstGeom prst="rect">
              <a:avLst/>
            </a:prstGeom>
          </p:spPr>
        </p:pic>
      </p:grpSp>
    </p:spTree>
    <p:extLst>
      <p:ext uri="{BB962C8B-B14F-4D97-AF65-F5344CB8AC3E}">
        <p14:creationId xmlns:p14="http://schemas.microsoft.com/office/powerpoint/2010/main" val="221841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Diversity &amp; Inclusion</a:t>
            </a:r>
          </a:p>
        </p:txBody>
      </p:sp>
      <p:grpSp>
        <p:nvGrpSpPr>
          <p:cNvPr id="10" name="Group 9">
            <a:extLst>
              <a:ext uri="{FF2B5EF4-FFF2-40B4-BE49-F238E27FC236}">
                <a16:creationId xmlns:a16="http://schemas.microsoft.com/office/drawing/2014/main" id="{000330D2-86B1-4546-A10F-B6F3E346D5AE}"/>
              </a:ext>
            </a:extLst>
          </p:cNvPr>
          <p:cNvGrpSpPr/>
          <p:nvPr/>
        </p:nvGrpSpPr>
        <p:grpSpPr>
          <a:xfrm>
            <a:off x="251520" y="903648"/>
            <a:ext cx="5256584" cy="2388181"/>
            <a:chOff x="885473" y="903648"/>
            <a:chExt cx="6262346" cy="2191619"/>
          </a:xfrm>
        </p:grpSpPr>
        <p:pic>
          <p:nvPicPr>
            <p:cNvPr id="4" name="Picture 3">
              <a:extLst>
                <a:ext uri="{FF2B5EF4-FFF2-40B4-BE49-F238E27FC236}">
                  <a16:creationId xmlns:a16="http://schemas.microsoft.com/office/drawing/2014/main" id="{C92DCF6E-5F7C-43C5-A41C-686745042B2F}"/>
                </a:ext>
              </a:extLst>
            </p:cNvPr>
            <p:cNvPicPr>
              <a:picLocks noChangeAspect="1"/>
            </p:cNvPicPr>
            <p:nvPr/>
          </p:nvPicPr>
          <p:blipFill>
            <a:blip r:embed="rId3"/>
            <a:stretch>
              <a:fillRect/>
            </a:stretch>
          </p:blipFill>
          <p:spPr>
            <a:xfrm>
              <a:off x="899592" y="903648"/>
              <a:ext cx="6234108" cy="1380356"/>
            </a:xfrm>
            <a:prstGeom prst="rect">
              <a:avLst/>
            </a:prstGeom>
          </p:spPr>
        </p:pic>
        <p:pic>
          <p:nvPicPr>
            <p:cNvPr id="6" name="Picture 5">
              <a:extLst>
                <a:ext uri="{FF2B5EF4-FFF2-40B4-BE49-F238E27FC236}">
                  <a16:creationId xmlns:a16="http://schemas.microsoft.com/office/drawing/2014/main" id="{C3A0D8D3-34D9-4B0C-A1A1-76AB436B197A}"/>
                </a:ext>
              </a:extLst>
            </p:cNvPr>
            <p:cNvPicPr>
              <a:picLocks noChangeAspect="1"/>
            </p:cNvPicPr>
            <p:nvPr/>
          </p:nvPicPr>
          <p:blipFill>
            <a:blip r:embed="rId4"/>
            <a:stretch>
              <a:fillRect/>
            </a:stretch>
          </p:blipFill>
          <p:spPr>
            <a:xfrm>
              <a:off x="899592" y="2289763"/>
              <a:ext cx="6248227" cy="398503"/>
            </a:xfrm>
            <a:prstGeom prst="rect">
              <a:avLst/>
            </a:prstGeom>
          </p:spPr>
        </p:pic>
        <p:pic>
          <p:nvPicPr>
            <p:cNvPr id="9" name="Picture 8">
              <a:extLst>
                <a:ext uri="{FF2B5EF4-FFF2-40B4-BE49-F238E27FC236}">
                  <a16:creationId xmlns:a16="http://schemas.microsoft.com/office/drawing/2014/main" id="{27185B81-D60A-442E-9D27-F6520B71E35A}"/>
                </a:ext>
              </a:extLst>
            </p:cNvPr>
            <p:cNvPicPr>
              <a:picLocks noChangeAspect="1"/>
            </p:cNvPicPr>
            <p:nvPr/>
          </p:nvPicPr>
          <p:blipFill>
            <a:blip r:embed="rId5"/>
            <a:stretch>
              <a:fillRect/>
            </a:stretch>
          </p:blipFill>
          <p:spPr>
            <a:xfrm>
              <a:off x="885473" y="2688266"/>
              <a:ext cx="6248227" cy="407001"/>
            </a:xfrm>
            <a:prstGeom prst="rect">
              <a:avLst/>
            </a:prstGeom>
          </p:spPr>
        </p:pic>
      </p:grpSp>
      <p:sp>
        <p:nvSpPr>
          <p:cNvPr id="15" name="TextBox 14">
            <a:extLst>
              <a:ext uri="{FF2B5EF4-FFF2-40B4-BE49-F238E27FC236}">
                <a16:creationId xmlns:a16="http://schemas.microsoft.com/office/drawing/2014/main" id="{257ADAF6-B369-4FAE-B5FA-665C0F74EBDE}"/>
              </a:ext>
            </a:extLst>
          </p:cNvPr>
          <p:cNvSpPr txBox="1"/>
          <p:nvPr/>
        </p:nvSpPr>
        <p:spPr>
          <a:xfrm>
            <a:off x="5858124" y="903648"/>
            <a:ext cx="2880320" cy="2308324"/>
          </a:xfrm>
          <a:prstGeom prst="rect">
            <a:avLst/>
          </a:prstGeom>
          <a:noFill/>
        </p:spPr>
        <p:txBody>
          <a:bodyPr wrap="square">
            <a:spAutoFit/>
          </a:bodyPr>
          <a:lstStyle/>
          <a:p>
            <a:r>
              <a:rPr lang="en-AU" sz="1800">
                <a:solidFill>
                  <a:schemeClr val="bg1"/>
                </a:solidFill>
                <a:effectLst/>
                <a:latin typeface="Century Gothic" panose="020B0502020202020204" pitchFamily="34" charset="0"/>
                <a:ea typeface="Times New Roman" panose="02020603050405020304" pitchFamily="18" charset="0"/>
              </a:rPr>
              <a:t>Employees agree that DIS is committed to creating a </a:t>
            </a:r>
            <a:r>
              <a:rPr lang="en-AU" sz="1800" b="1">
                <a:solidFill>
                  <a:schemeClr val="bg1"/>
                </a:solidFill>
                <a:effectLst/>
                <a:latin typeface="Century Gothic" panose="020B0502020202020204" pitchFamily="34" charset="0"/>
                <a:ea typeface="Times New Roman" panose="02020603050405020304" pitchFamily="18" charset="0"/>
              </a:rPr>
              <a:t>diverse </a:t>
            </a:r>
            <a:r>
              <a:rPr lang="en-AU" sz="1800">
                <a:solidFill>
                  <a:schemeClr val="bg1"/>
                </a:solidFill>
                <a:effectLst/>
                <a:latin typeface="Century Gothic" panose="020B0502020202020204" pitchFamily="34" charset="0"/>
                <a:ea typeface="Times New Roman" panose="02020603050405020304" pitchFamily="18" charset="0"/>
              </a:rPr>
              <a:t>workforce and felt that their </a:t>
            </a:r>
            <a:r>
              <a:rPr lang="en-AU" sz="1800" b="1">
                <a:solidFill>
                  <a:schemeClr val="bg1"/>
                </a:solidFill>
                <a:effectLst/>
                <a:latin typeface="Century Gothic" panose="020B0502020202020204" pitchFamily="34" charset="0"/>
                <a:ea typeface="Times New Roman" panose="02020603050405020304" pitchFamily="18" charset="0"/>
              </a:rPr>
              <a:t>personal background </a:t>
            </a:r>
            <a:r>
              <a:rPr lang="en-AU" sz="1800">
                <a:solidFill>
                  <a:schemeClr val="bg1"/>
                </a:solidFill>
                <a:effectLst/>
                <a:latin typeface="Century Gothic" panose="020B0502020202020204" pitchFamily="34" charset="0"/>
                <a:ea typeface="Times New Roman" panose="02020603050405020304" pitchFamily="18" charset="0"/>
              </a:rPr>
              <a:t>is </a:t>
            </a:r>
            <a:r>
              <a:rPr lang="en-AU" sz="1800" b="1">
                <a:solidFill>
                  <a:schemeClr val="bg1"/>
                </a:solidFill>
                <a:effectLst/>
                <a:latin typeface="Century Gothic" panose="020B0502020202020204" pitchFamily="34" charset="0"/>
                <a:ea typeface="Times New Roman" panose="02020603050405020304" pitchFamily="18" charset="0"/>
              </a:rPr>
              <a:t>not</a:t>
            </a:r>
            <a:r>
              <a:rPr lang="en-AU" sz="1800">
                <a:solidFill>
                  <a:schemeClr val="bg1"/>
                </a:solidFill>
                <a:effectLst/>
                <a:latin typeface="Century Gothic" panose="020B0502020202020204" pitchFamily="34" charset="0"/>
                <a:ea typeface="Times New Roman" panose="02020603050405020304" pitchFamily="18" charset="0"/>
              </a:rPr>
              <a:t> a </a:t>
            </a:r>
            <a:r>
              <a:rPr lang="en-AU" sz="1800" b="1">
                <a:solidFill>
                  <a:schemeClr val="bg1"/>
                </a:solidFill>
                <a:effectLst/>
                <a:latin typeface="Century Gothic" panose="020B0502020202020204" pitchFamily="34" charset="0"/>
                <a:ea typeface="Times New Roman" panose="02020603050405020304" pitchFamily="18" charset="0"/>
              </a:rPr>
              <a:t>barrier </a:t>
            </a:r>
            <a:r>
              <a:rPr lang="en-AU" sz="1800">
                <a:solidFill>
                  <a:schemeClr val="bg1"/>
                </a:solidFill>
                <a:effectLst/>
                <a:latin typeface="Century Gothic" panose="020B0502020202020204" pitchFamily="34" charset="0"/>
                <a:ea typeface="Times New Roman" panose="02020603050405020304" pitchFamily="18" charset="0"/>
              </a:rPr>
              <a:t>to </a:t>
            </a:r>
            <a:r>
              <a:rPr lang="en-AU" sz="1800" b="1">
                <a:solidFill>
                  <a:schemeClr val="bg1"/>
                </a:solidFill>
                <a:effectLst/>
                <a:latin typeface="Century Gothic" panose="020B0502020202020204" pitchFamily="34" charset="0"/>
                <a:ea typeface="Times New Roman" panose="02020603050405020304" pitchFamily="18" charset="0"/>
              </a:rPr>
              <a:t>succeed</a:t>
            </a:r>
            <a:r>
              <a:rPr lang="en-AU" sz="1800">
                <a:solidFill>
                  <a:schemeClr val="bg1"/>
                </a:solidFill>
                <a:effectLst/>
                <a:latin typeface="Century Gothic" panose="020B0502020202020204" pitchFamily="34" charset="0"/>
                <a:ea typeface="Times New Roman" panose="02020603050405020304" pitchFamily="18" charset="0"/>
              </a:rPr>
              <a:t> in the agency.</a:t>
            </a:r>
            <a:endParaRPr lang="en-AU">
              <a:solidFill>
                <a:schemeClr val="bg1"/>
              </a:solidFill>
              <a:latin typeface="Century Gothic" panose="020B0502020202020204" pitchFamily="34" charset="0"/>
            </a:endParaRPr>
          </a:p>
        </p:txBody>
      </p:sp>
      <p:sp>
        <p:nvSpPr>
          <p:cNvPr id="16" name="TextBox 15">
            <a:extLst>
              <a:ext uri="{FF2B5EF4-FFF2-40B4-BE49-F238E27FC236}">
                <a16:creationId xmlns:a16="http://schemas.microsoft.com/office/drawing/2014/main" id="{F7F452EF-C345-4727-8AAC-E7DBC44469F0}"/>
              </a:ext>
            </a:extLst>
          </p:cNvPr>
          <p:cNvSpPr txBox="1"/>
          <p:nvPr/>
        </p:nvSpPr>
        <p:spPr>
          <a:xfrm>
            <a:off x="1835696" y="3578855"/>
            <a:ext cx="6840760" cy="800219"/>
          </a:xfrm>
          <a:prstGeom prst="rect">
            <a:avLst/>
          </a:prstGeom>
          <a:noFill/>
        </p:spPr>
        <p:txBody>
          <a:bodyPr wrap="square">
            <a:spAutoFit/>
          </a:bodyPr>
          <a:lstStyle/>
          <a:p>
            <a:r>
              <a:rPr lang="en-AU" sz="2800" b="1">
                <a:solidFill>
                  <a:schemeClr val="bg1"/>
                </a:solidFill>
                <a:latin typeface="Century Gothic" panose="020B0502020202020204" pitchFamily="34" charset="0"/>
              </a:rPr>
              <a:t>63% </a:t>
            </a:r>
            <a:r>
              <a:rPr lang="en-AU">
                <a:solidFill>
                  <a:schemeClr val="bg1"/>
                </a:solidFill>
                <a:latin typeface="Century Gothic" panose="020B0502020202020204" pitchFamily="34" charset="0"/>
              </a:rPr>
              <a:t>agreed senior managers in our agency were supportive of career advancement of women</a:t>
            </a:r>
          </a:p>
        </p:txBody>
      </p:sp>
    </p:spTree>
    <p:extLst>
      <p:ext uri="{BB962C8B-B14F-4D97-AF65-F5344CB8AC3E}">
        <p14:creationId xmlns:p14="http://schemas.microsoft.com/office/powerpoint/2010/main" val="76375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COVID Response</a:t>
            </a:r>
          </a:p>
        </p:txBody>
      </p:sp>
      <p:sp>
        <p:nvSpPr>
          <p:cNvPr id="10" name="TextBox 9">
            <a:extLst>
              <a:ext uri="{FF2B5EF4-FFF2-40B4-BE49-F238E27FC236}">
                <a16:creationId xmlns:a16="http://schemas.microsoft.com/office/drawing/2014/main" id="{8408C116-FDA9-4A14-A168-A9A54917D8F1}"/>
              </a:ext>
            </a:extLst>
          </p:cNvPr>
          <p:cNvSpPr txBox="1"/>
          <p:nvPr/>
        </p:nvSpPr>
        <p:spPr>
          <a:xfrm>
            <a:off x="362838" y="1078828"/>
            <a:ext cx="2348557" cy="2308324"/>
          </a:xfrm>
          <a:prstGeom prst="rect">
            <a:avLst/>
          </a:prstGeom>
          <a:noFill/>
        </p:spPr>
        <p:txBody>
          <a:bodyPr wrap="square">
            <a:spAutoFit/>
          </a:bodyPr>
          <a:lstStyle/>
          <a:p>
            <a:r>
              <a:rPr lang="en-AU" sz="1800">
                <a:solidFill>
                  <a:schemeClr val="bg1"/>
                </a:solidFill>
                <a:effectLst/>
                <a:latin typeface="Century Gothic" panose="020B0502020202020204" pitchFamily="34" charset="0"/>
                <a:ea typeface="Times New Roman" panose="02020603050405020304" pitchFamily="18" charset="0"/>
              </a:rPr>
              <a:t>Employees felt </a:t>
            </a:r>
            <a:r>
              <a:rPr lang="en-AU" sz="1800" b="1">
                <a:solidFill>
                  <a:schemeClr val="bg1"/>
                </a:solidFill>
                <a:effectLst/>
                <a:latin typeface="Century Gothic" panose="020B0502020202020204" pitchFamily="34" charset="0"/>
                <a:ea typeface="Times New Roman" panose="02020603050405020304" pitchFamily="18" charset="0"/>
              </a:rPr>
              <a:t>supported</a:t>
            </a:r>
            <a:r>
              <a:rPr lang="en-AU" sz="1800">
                <a:solidFill>
                  <a:schemeClr val="bg1"/>
                </a:solidFill>
                <a:effectLst/>
                <a:latin typeface="Century Gothic" panose="020B0502020202020204" pitchFamily="34" charset="0"/>
                <a:ea typeface="Times New Roman" panose="02020603050405020304" pitchFamily="18" charset="0"/>
              </a:rPr>
              <a:t>, that they had the right amount</a:t>
            </a:r>
          </a:p>
          <a:p>
            <a:r>
              <a:rPr lang="en-AU" sz="1800">
                <a:solidFill>
                  <a:schemeClr val="bg1"/>
                </a:solidFill>
                <a:effectLst/>
                <a:latin typeface="Century Gothic" panose="020B0502020202020204" pitchFamily="34" charset="0"/>
                <a:ea typeface="Times New Roman" panose="02020603050405020304" pitchFamily="18" charset="0"/>
              </a:rPr>
              <a:t>of </a:t>
            </a:r>
            <a:r>
              <a:rPr lang="en-AU" sz="1800" b="1">
                <a:solidFill>
                  <a:schemeClr val="bg1"/>
                </a:solidFill>
                <a:effectLst/>
                <a:latin typeface="Century Gothic" panose="020B0502020202020204" pitchFamily="34" charset="0"/>
                <a:ea typeface="Times New Roman" panose="02020603050405020304" pitchFamily="18" charset="0"/>
              </a:rPr>
              <a:t>communication</a:t>
            </a:r>
            <a:r>
              <a:rPr lang="en-AU" sz="1800">
                <a:solidFill>
                  <a:schemeClr val="bg1"/>
                </a:solidFill>
                <a:effectLst/>
                <a:latin typeface="Century Gothic" panose="020B0502020202020204" pitchFamily="34" charset="0"/>
                <a:ea typeface="Times New Roman" panose="02020603050405020304" pitchFamily="18" charset="0"/>
              </a:rPr>
              <a:t> and </a:t>
            </a:r>
            <a:r>
              <a:rPr lang="en-AU" sz="1800" b="1">
                <a:solidFill>
                  <a:schemeClr val="bg1"/>
                </a:solidFill>
                <a:effectLst/>
                <a:latin typeface="Century Gothic" panose="020B0502020202020204" pitchFamily="34" charset="0"/>
                <a:ea typeface="Times New Roman" panose="02020603050405020304" pitchFamily="18" charset="0"/>
              </a:rPr>
              <a:t>direction</a:t>
            </a:r>
            <a:r>
              <a:rPr lang="en-AU" sz="1800">
                <a:solidFill>
                  <a:schemeClr val="bg1"/>
                </a:solidFill>
                <a:effectLst/>
                <a:latin typeface="Century Gothic" panose="020B0502020202020204" pitchFamily="34" charset="0"/>
                <a:ea typeface="Times New Roman" panose="02020603050405020304" pitchFamily="18" charset="0"/>
              </a:rPr>
              <a:t> as a </a:t>
            </a:r>
            <a:r>
              <a:rPr lang="en-AU">
                <a:solidFill>
                  <a:schemeClr val="bg1"/>
                </a:solidFill>
                <a:latin typeface="Century Gothic" panose="020B0502020202020204" pitchFamily="34" charset="0"/>
                <a:ea typeface="Times New Roman" panose="02020603050405020304" pitchFamily="18" charset="0"/>
              </a:rPr>
              <a:t>part of the COVID response.</a:t>
            </a:r>
            <a:endParaRPr lang="en-AU">
              <a:solidFill>
                <a:schemeClr val="bg1"/>
              </a:solidFill>
              <a:latin typeface="Century Gothic" panose="020B0502020202020204" pitchFamily="34" charset="0"/>
            </a:endParaRPr>
          </a:p>
        </p:txBody>
      </p:sp>
      <p:sp>
        <p:nvSpPr>
          <p:cNvPr id="11" name="TextBox 10">
            <a:extLst>
              <a:ext uri="{FF2B5EF4-FFF2-40B4-BE49-F238E27FC236}">
                <a16:creationId xmlns:a16="http://schemas.microsoft.com/office/drawing/2014/main" id="{3A28F09D-9448-4BD8-BE49-2764CDF98C8A}"/>
              </a:ext>
            </a:extLst>
          </p:cNvPr>
          <p:cNvSpPr txBox="1"/>
          <p:nvPr/>
        </p:nvSpPr>
        <p:spPr>
          <a:xfrm>
            <a:off x="2977573" y="3736128"/>
            <a:ext cx="6063060" cy="646331"/>
          </a:xfrm>
          <a:prstGeom prst="rect">
            <a:avLst/>
          </a:prstGeom>
          <a:noFill/>
        </p:spPr>
        <p:txBody>
          <a:bodyPr wrap="square">
            <a:spAutoFit/>
          </a:bodyPr>
          <a:lstStyle/>
          <a:p>
            <a:r>
              <a:rPr lang="en-AU" sz="1800">
                <a:solidFill>
                  <a:schemeClr val="bg1"/>
                </a:solidFill>
                <a:effectLst/>
                <a:latin typeface="Century Gothic" panose="020B0502020202020204" pitchFamily="34" charset="0"/>
                <a:ea typeface="Times New Roman" panose="02020603050405020304" pitchFamily="18" charset="0"/>
              </a:rPr>
              <a:t>Flexible Working Arrangements have been introduced and staff would like these to continue.</a:t>
            </a:r>
            <a:endParaRPr lang="en-AU">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451C0041-CA05-42BE-97C6-E92D4DF70742}"/>
              </a:ext>
            </a:extLst>
          </p:cNvPr>
          <p:cNvPicPr>
            <a:picLocks noChangeAspect="1"/>
          </p:cNvPicPr>
          <p:nvPr/>
        </p:nvPicPr>
        <p:blipFill>
          <a:blip r:embed="rId3"/>
          <a:stretch>
            <a:fillRect/>
          </a:stretch>
        </p:blipFill>
        <p:spPr>
          <a:xfrm>
            <a:off x="2718102" y="1002680"/>
            <a:ext cx="6063060" cy="2460620"/>
          </a:xfrm>
          <a:prstGeom prst="rect">
            <a:avLst/>
          </a:prstGeom>
        </p:spPr>
      </p:pic>
    </p:spTree>
    <p:extLst>
      <p:ext uri="{BB962C8B-B14F-4D97-AF65-F5344CB8AC3E}">
        <p14:creationId xmlns:p14="http://schemas.microsoft.com/office/powerpoint/2010/main" val="218305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Areas of Focus</a:t>
            </a:r>
          </a:p>
        </p:txBody>
      </p:sp>
      <p:pic>
        <p:nvPicPr>
          <p:cNvPr id="4" name="Picture 3">
            <a:extLst>
              <a:ext uri="{FF2B5EF4-FFF2-40B4-BE49-F238E27FC236}">
                <a16:creationId xmlns:a16="http://schemas.microsoft.com/office/drawing/2014/main" id="{4993B951-5AA1-4FF9-A2E9-8C17A92ECA53}"/>
              </a:ext>
            </a:extLst>
          </p:cNvPr>
          <p:cNvPicPr>
            <a:picLocks noChangeAspect="1"/>
          </p:cNvPicPr>
          <p:nvPr/>
        </p:nvPicPr>
        <p:blipFill>
          <a:blip r:embed="rId3"/>
          <a:stretch>
            <a:fillRect/>
          </a:stretch>
        </p:blipFill>
        <p:spPr>
          <a:xfrm>
            <a:off x="374711" y="1036894"/>
            <a:ext cx="5599641" cy="2448273"/>
          </a:xfrm>
          <a:prstGeom prst="rect">
            <a:avLst/>
          </a:prstGeom>
        </p:spPr>
      </p:pic>
      <p:sp>
        <p:nvSpPr>
          <p:cNvPr id="6" name="TextBox 5">
            <a:extLst>
              <a:ext uri="{FF2B5EF4-FFF2-40B4-BE49-F238E27FC236}">
                <a16:creationId xmlns:a16="http://schemas.microsoft.com/office/drawing/2014/main" id="{173665CC-B0F7-4A15-A383-2C02723B21DD}"/>
              </a:ext>
            </a:extLst>
          </p:cNvPr>
          <p:cNvSpPr txBox="1"/>
          <p:nvPr/>
        </p:nvSpPr>
        <p:spPr>
          <a:xfrm>
            <a:off x="6106602" y="557629"/>
            <a:ext cx="2785878" cy="4278094"/>
          </a:xfrm>
          <a:prstGeom prst="rect">
            <a:avLst/>
          </a:prstGeom>
          <a:noFill/>
        </p:spPr>
        <p:txBody>
          <a:bodyPr wrap="square">
            <a:spAutoFit/>
          </a:bodyPr>
          <a:lstStyle/>
          <a:p>
            <a:r>
              <a:rPr lang="en-AU" sz="1600" b="1">
                <a:solidFill>
                  <a:schemeClr val="bg1"/>
                </a:solidFill>
                <a:effectLst/>
                <a:latin typeface="Century Gothic" panose="020B0502020202020204" pitchFamily="34" charset="0"/>
                <a:ea typeface="Calibri" panose="020F0502020204030204" pitchFamily="34" charset="0"/>
                <a:cs typeface="Myriad Pro Light"/>
              </a:rPr>
              <a:t>Employee Engagement</a:t>
            </a:r>
          </a:p>
          <a:p>
            <a:endParaRPr lang="en-AU" sz="1600" b="1">
              <a:solidFill>
                <a:schemeClr val="bg1"/>
              </a:solidFill>
              <a:latin typeface="Century Gothic" panose="020B0502020202020204" pitchFamily="34" charset="0"/>
              <a:ea typeface="Calibri" panose="020F0502020204030204" pitchFamily="34" charset="0"/>
              <a:cs typeface="Myriad Pro Light"/>
            </a:endParaRPr>
          </a:p>
          <a:p>
            <a:r>
              <a:rPr lang="en-AU" sz="1600">
                <a:solidFill>
                  <a:schemeClr val="bg1"/>
                </a:solidFill>
                <a:effectLst/>
                <a:latin typeface="Century Gothic" panose="020B0502020202020204" pitchFamily="34" charset="0"/>
                <a:ea typeface="Calibri" panose="020F0502020204030204" pitchFamily="34" charset="0"/>
                <a:cs typeface="Myriad Pro Light"/>
              </a:rPr>
              <a:t>The results provide a measure of engagement for DIS.</a:t>
            </a:r>
          </a:p>
          <a:p>
            <a:endParaRPr lang="en-AU" sz="1600">
              <a:solidFill>
                <a:schemeClr val="bg1"/>
              </a:solidFill>
              <a:latin typeface="Century Gothic" panose="020B0502020202020204" pitchFamily="34" charset="0"/>
              <a:ea typeface="Calibri" panose="020F0502020204030204" pitchFamily="34" charset="0"/>
              <a:cs typeface="Myriad Pro Light"/>
            </a:endParaRPr>
          </a:p>
          <a:p>
            <a:r>
              <a:rPr lang="en-AU" sz="1600">
                <a:solidFill>
                  <a:schemeClr val="bg1"/>
                </a:solidFill>
                <a:latin typeface="Century Gothic" panose="020B0502020202020204" pitchFamily="34" charset="0"/>
                <a:ea typeface="Calibri" panose="020F0502020204030204" pitchFamily="34" charset="0"/>
                <a:cs typeface="Myriad Pro Light"/>
              </a:rPr>
              <a:t>The 5 questions in this metric had </a:t>
            </a:r>
            <a:r>
              <a:rPr lang="en-AU" sz="1600" b="1">
                <a:solidFill>
                  <a:schemeClr val="bg1"/>
                </a:solidFill>
                <a:effectLst/>
                <a:latin typeface="Century Gothic" panose="020B0502020202020204" pitchFamily="34" charset="0"/>
                <a:ea typeface="Calibri" panose="020F0502020204030204" pitchFamily="34" charset="0"/>
                <a:cs typeface="Myriad Pro Light"/>
              </a:rPr>
              <a:t>26% </a:t>
            </a:r>
            <a:r>
              <a:rPr lang="en-AU" sz="1600">
                <a:solidFill>
                  <a:schemeClr val="bg1"/>
                </a:solidFill>
                <a:effectLst/>
                <a:latin typeface="Century Gothic" panose="020B0502020202020204" pitchFamily="34" charset="0"/>
                <a:ea typeface="Calibri" panose="020F0502020204030204" pitchFamily="34" charset="0"/>
                <a:cs typeface="Myriad Pro Light"/>
              </a:rPr>
              <a:t>or more</a:t>
            </a:r>
            <a:r>
              <a:rPr lang="en-AU" sz="1600" b="1">
                <a:solidFill>
                  <a:schemeClr val="bg1"/>
                </a:solidFill>
                <a:effectLst/>
                <a:latin typeface="Century Gothic" panose="020B0502020202020204" pitchFamily="34" charset="0"/>
                <a:ea typeface="Calibri" panose="020F0502020204030204" pitchFamily="34" charset="0"/>
                <a:cs typeface="Myriad Pro Light"/>
              </a:rPr>
              <a:t> </a:t>
            </a:r>
            <a:r>
              <a:rPr lang="en-AU" sz="1600">
                <a:solidFill>
                  <a:schemeClr val="bg1"/>
                </a:solidFill>
                <a:effectLst/>
                <a:latin typeface="Century Gothic" panose="020B0502020202020204" pitchFamily="34" charset="0"/>
                <a:ea typeface="Calibri" panose="020F0502020204030204" pitchFamily="34" charset="0"/>
                <a:cs typeface="Myriad Pro Light"/>
              </a:rPr>
              <a:t>neither agreed or disagreed responses.</a:t>
            </a:r>
          </a:p>
          <a:p>
            <a:endParaRPr lang="en-AU" sz="1600" b="1">
              <a:solidFill>
                <a:schemeClr val="bg1"/>
              </a:solidFill>
              <a:latin typeface="Century Gothic" panose="020B0502020202020204" pitchFamily="34" charset="0"/>
              <a:ea typeface="Calibri" panose="020F0502020204030204" pitchFamily="34" charset="0"/>
              <a:cs typeface="Myriad Pro Light"/>
            </a:endParaRPr>
          </a:p>
          <a:p>
            <a:r>
              <a:rPr lang="en-AU" sz="1600" b="1">
                <a:solidFill>
                  <a:schemeClr val="bg1"/>
                </a:solidFill>
                <a:latin typeface="Century Gothic" panose="020B0502020202020204" pitchFamily="34" charset="0"/>
                <a:ea typeface="Calibri" panose="020F0502020204030204" pitchFamily="34" charset="0"/>
                <a:cs typeface="Myriad Pro Light"/>
              </a:rPr>
              <a:t>30% </a:t>
            </a:r>
            <a:r>
              <a:rPr lang="en-AU" sz="1600">
                <a:solidFill>
                  <a:schemeClr val="bg1"/>
                </a:solidFill>
                <a:latin typeface="Century Gothic" panose="020B0502020202020204" pitchFamily="34" charset="0"/>
                <a:ea typeface="Calibri" panose="020F0502020204030204" pitchFamily="34" charset="0"/>
                <a:cs typeface="Myriad Pro Light"/>
              </a:rPr>
              <a:t>were unsure if they had a personal attachment to the agency or would recommend the agency as good place work.</a:t>
            </a:r>
          </a:p>
        </p:txBody>
      </p:sp>
    </p:spTree>
    <p:extLst>
      <p:ext uri="{BB962C8B-B14F-4D97-AF65-F5344CB8AC3E}">
        <p14:creationId xmlns:p14="http://schemas.microsoft.com/office/powerpoint/2010/main" val="387100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Areas of Focus</a:t>
            </a:r>
          </a:p>
        </p:txBody>
      </p:sp>
      <p:sp>
        <p:nvSpPr>
          <p:cNvPr id="3" name="TextBox 2">
            <a:extLst>
              <a:ext uri="{FF2B5EF4-FFF2-40B4-BE49-F238E27FC236}">
                <a16:creationId xmlns:a16="http://schemas.microsoft.com/office/drawing/2014/main" id="{8C5FB1EF-2CAF-4D31-82A2-A12C90F7999B}"/>
              </a:ext>
            </a:extLst>
          </p:cNvPr>
          <p:cNvSpPr txBox="1"/>
          <p:nvPr/>
        </p:nvSpPr>
        <p:spPr>
          <a:xfrm>
            <a:off x="6869420" y="231088"/>
            <a:ext cx="2274580" cy="4678204"/>
          </a:xfrm>
          <a:prstGeom prst="rect">
            <a:avLst/>
          </a:prstGeom>
          <a:noFill/>
        </p:spPr>
        <p:txBody>
          <a:bodyPr wrap="square" lIns="91440" tIns="45720" rIns="91440" bIns="45720" anchor="t">
            <a:spAutoFit/>
          </a:bodyPr>
          <a:lstStyle/>
          <a:p>
            <a:r>
              <a:rPr lang="en-AU" sz="1800" b="1">
                <a:solidFill>
                  <a:schemeClr val="bg1"/>
                </a:solidFill>
                <a:effectLst/>
                <a:latin typeface="Century Gothic"/>
                <a:ea typeface="Calibri" panose="020F0502020204030204" pitchFamily="34" charset="0"/>
                <a:cs typeface="Myriad Pro Light"/>
              </a:rPr>
              <a:t>Leadership</a:t>
            </a:r>
          </a:p>
          <a:p>
            <a:endParaRPr lang="en-AU" sz="1400" b="1">
              <a:solidFill>
                <a:schemeClr val="bg1"/>
              </a:solidFill>
              <a:effectLst/>
              <a:latin typeface="Century Gothic" panose="020B0502020202020204" pitchFamily="34" charset="0"/>
              <a:ea typeface="Calibri" panose="020F0502020204030204" pitchFamily="34" charset="0"/>
              <a:cs typeface="Myriad Pro Light"/>
            </a:endParaRPr>
          </a:p>
          <a:p>
            <a:r>
              <a:rPr lang="en-AU" sz="1400">
                <a:solidFill>
                  <a:schemeClr val="bg1"/>
                </a:solidFill>
                <a:effectLst/>
                <a:latin typeface="Century Gothic"/>
                <a:ea typeface="Calibri" panose="020F0502020204030204" pitchFamily="34" charset="0"/>
                <a:cs typeface="Myriad Pro Light"/>
              </a:rPr>
              <a:t>Increase from 2018. Some focus for our leaders include;</a:t>
            </a:r>
          </a:p>
          <a:p>
            <a:pPr marL="285750" indent="-285750">
              <a:buFont typeface="Arial" panose="020B0604020202020204" pitchFamily="34" charset="0"/>
              <a:buChar char="•"/>
            </a:pPr>
            <a:r>
              <a:rPr lang="en-AU" sz="1400">
                <a:solidFill>
                  <a:schemeClr val="bg1"/>
                </a:solidFill>
                <a:latin typeface="Century Gothic"/>
                <a:ea typeface="Calibri" panose="020F0502020204030204" pitchFamily="34" charset="0"/>
                <a:cs typeface="Myriad Pro Light"/>
              </a:rPr>
              <a:t>Change Management and </a:t>
            </a:r>
            <a:endParaRPr lang="en-AU" sz="1400">
              <a:solidFill>
                <a:schemeClr val="bg1"/>
              </a:solidFill>
              <a:latin typeface="Century Gothic" panose="020B0502020202020204" pitchFamily="34" charset="0"/>
              <a:ea typeface="Calibri" panose="020F0502020204030204" pitchFamily="34" charset="0"/>
              <a:cs typeface="Myriad Pro Light"/>
            </a:endParaRPr>
          </a:p>
          <a:p>
            <a:pPr marL="285750" indent="-285750">
              <a:buFont typeface="Arial" panose="020B0604020202020204" pitchFamily="34" charset="0"/>
              <a:buChar char="•"/>
            </a:pPr>
            <a:r>
              <a:rPr lang="en-AU" sz="1400">
                <a:solidFill>
                  <a:schemeClr val="bg1"/>
                </a:solidFill>
                <a:effectLst/>
                <a:latin typeface="Century Gothic"/>
                <a:ea typeface="Calibri" panose="020F0502020204030204" pitchFamily="34" charset="0"/>
                <a:cs typeface="Myriad Pro Light"/>
              </a:rPr>
              <a:t>Communication</a:t>
            </a:r>
          </a:p>
          <a:p>
            <a:endParaRPr lang="en-AU" sz="1400">
              <a:solidFill>
                <a:schemeClr val="bg1"/>
              </a:solidFill>
              <a:effectLst/>
              <a:latin typeface="Century Gothic" panose="020B0502020202020204" pitchFamily="34" charset="0"/>
              <a:ea typeface="Calibri" panose="020F0502020204030204" pitchFamily="34" charset="0"/>
              <a:cs typeface="Myriad Pro Light"/>
            </a:endParaRPr>
          </a:p>
          <a:p>
            <a:r>
              <a:rPr lang="en-AU" sz="1400" b="1">
                <a:solidFill>
                  <a:schemeClr val="bg1"/>
                </a:solidFill>
                <a:effectLst/>
                <a:latin typeface="Century Gothic" panose="020B0502020202020204" pitchFamily="34" charset="0"/>
                <a:ea typeface="Calibri" panose="020F0502020204030204" pitchFamily="34" charset="0"/>
                <a:cs typeface="Myriad Pro Light"/>
              </a:rPr>
              <a:t>47% </a:t>
            </a:r>
            <a:r>
              <a:rPr lang="en-AU" sz="1400">
                <a:solidFill>
                  <a:schemeClr val="bg1"/>
                </a:solidFill>
                <a:effectLst/>
                <a:latin typeface="Century Gothic" panose="020B0502020202020204" pitchFamily="34" charset="0"/>
                <a:ea typeface="Calibri" panose="020F0502020204030204" pitchFamily="34" charset="0"/>
                <a:cs typeface="Myriad Pro Light"/>
              </a:rPr>
              <a:t>of DIS employees believe DIS recruitment and promotion decisions are fair. This was DIS highest neutral score (35%).</a:t>
            </a:r>
          </a:p>
          <a:p>
            <a:endParaRPr lang="en-AU" sz="1400">
              <a:solidFill>
                <a:schemeClr val="bg1"/>
              </a:solidFill>
              <a:latin typeface="Century Gothic" panose="020B0502020202020204" pitchFamily="34" charset="0"/>
              <a:ea typeface="Calibri" panose="020F0502020204030204" pitchFamily="34" charset="0"/>
              <a:cs typeface="Myriad Pro Light"/>
            </a:endParaRPr>
          </a:p>
          <a:p>
            <a:r>
              <a:rPr lang="en-AU" sz="1400" b="1">
                <a:solidFill>
                  <a:schemeClr val="bg1"/>
                </a:solidFill>
                <a:effectLst/>
                <a:latin typeface="Century Gothic" panose="020B0502020202020204" pitchFamily="34" charset="0"/>
                <a:ea typeface="Calibri" panose="020F0502020204030204" pitchFamily="34" charset="0"/>
                <a:cs typeface="Myriad Pro Light"/>
              </a:rPr>
              <a:t>20% </a:t>
            </a:r>
            <a:r>
              <a:rPr lang="en-AU" sz="1400">
                <a:solidFill>
                  <a:schemeClr val="bg1"/>
                </a:solidFill>
                <a:effectLst/>
                <a:latin typeface="Century Gothic" panose="020B0502020202020204" pitchFamily="34" charset="0"/>
                <a:ea typeface="Calibri" panose="020F0502020204030204" pitchFamily="34" charset="0"/>
                <a:cs typeface="Myriad Pro Light"/>
              </a:rPr>
              <a:t>feel employees are NOT kept informed by Senior Managers. This was </a:t>
            </a:r>
            <a:r>
              <a:rPr lang="en-AU" sz="1400">
                <a:solidFill>
                  <a:schemeClr val="bg1"/>
                </a:solidFill>
                <a:latin typeface="Century Gothic" panose="020B0502020202020204" pitchFamily="34" charset="0"/>
                <a:ea typeface="Calibri" panose="020F0502020204030204" pitchFamily="34" charset="0"/>
                <a:cs typeface="Myriad Pro Light"/>
              </a:rPr>
              <a:t>one of </a:t>
            </a:r>
            <a:r>
              <a:rPr lang="en-AU" sz="1400">
                <a:solidFill>
                  <a:schemeClr val="bg1"/>
                </a:solidFill>
                <a:effectLst/>
                <a:latin typeface="Century Gothic" panose="020B0502020202020204" pitchFamily="34" charset="0"/>
                <a:ea typeface="Calibri" panose="020F0502020204030204" pitchFamily="34" charset="0"/>
                <a:cs typeface="Myriad Pro Light"/>
              </a:rPr>
              <a:t>DIS highest negative scores.</a:t>
            </a:r>
          </a:p>
        </p:txBody>
      </p:sp>
      <p:pic>
        <p:nvPicPr>
          <p:cNvPr id="5" name="Picture 4">
            <a:extLst>
              <a:ext uri="{FF2B5EF4-FFF2-40B4-BE49-F238E27FC236}">
                <a16:creationId xmlns:a16="http://schemas.microsoft.com/office/drawing/2014/main" id="{D58FC6DC-12B8-4823-8005-58DFFFF36312}"/>
              </a:ext>
            </a:extLst>
          </p:cNvPr>
          <p:cNvPicPr>
            <a:picLocks noChangeAspect="1"/>
          </p:cNvPicPr>
          <p:nvPr/>
        </p:nvPicPr>
        <p:blipFill>
          <a:blip r:embed="rId3"/>
          <a:stretch>
            <a:fillRect/>
          </a:stretch>
        </p:blipFill>
        <p:spPr>
          <a:xfrm>
            <a:off x="1251892" y="821028"/>
            <a:ext cx="5522797" cy="3383945"/>
          </a:xfrm>
          <a:prstGeom prst="rect">
            <a:avLst/>
          </a:prstGeom>
        </p:spPr>
      </p:pic>
    </p:spTree>
    <p:extLst>
      <p:ext uri="{BB962C8B-B14F-4D97-AF65-F5344CB8AC3E}">
        <p14:creationId xmlns:p14="http://schemas.microsoft.com/office/powerpoint/2010/main" val="2733071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Areas of Focus</a:t>
            </a:r>
          </a:p>
        </p:txBody>
      </p:sp>
      <p:sp>
        <p:nvSpPr>
          <p:cNvPr id="4" name="TextBox 3">
            <a:extLst>
              <a:ext uri="{FF2B5EF4-FFF2-40B4-BE49-F238E27FC236}">
                <a16:creationId xmlns:a16="http://schemas.microsoft.com/office/drawing/2014/main" id="{BAFD8414-CCFD-40CC-B321-703CFE32DBD6}"/>
              </a:ext>
            </a:extLst>
          </p:cNvPr>
          <p:cNvSpPr txBox="1"/>
          <p:nvPr/>
        </p:nvSpPr>
        <p:spPr>
          <a:xfrm>
            <a:off x="6363285" y="852638"/>
            <a:ext cx="2613737" cy="2800767"/>
          </a:xfrm>
          <a:prstGeom prst="rect">
            <a:avLst/>
          </a:prstGeom>
          <a:noFill/>
        </p:spPr>
        <p:txBody>
          <a:bodyPr wrap="square">
            <a:spAutoFit/>
          </a:bodyPr>
          <a:lstStyle/>
          <a:p>
            <a:r>
              <a:rPr lang="en-AU" sz="1600" b="1">
                <a:solidFill>
                  <a:schemeClr val="bg1"/>
                </a:solidFill>
                <a:effectLst/>
                <a:latin typeface="Century Gothic" panose="020B0502020202020204" pitchFamily="34" charset="0"/>
                <a:ea typeface="Calibri" panose="020F0502020204030204" pitchFamily="34" charset="0"/>
                <a:cs typeface="Myriad Pro Light"/>
              </a:rPr>
              <a:t>Career and Working </a:t>
            </a:r>
          </a:p>
          <a:p>
            <a:r>
              <a:rPr lang="en-AU" sz="1600" b="1">
                <a:solidFill>
                  <a:schemeClr val="bg1"/>
                </a:solidFill>
                <a:effectLst/>
                <a:latin typeface="Century Gothic" panose="020B0502020202020204" pitchFamily="34" charset="0"/>
                <a:ea typeface="Calibri" panose="020F0502020204030204" pitchFamily="34" charset="0"/>
                <a:cs typeface="Myriad Pro Light"/>
              </a:rPr>
              <a:t>Conditions (Employer of </a:t>
            </a:r>
          </a:p>
          <a:p>
            <a:r>
              <a:rPr lang="en-AU" sz="1600" b="1">
                <a:solidFill>
                  <a:schemeClr val="bg1"/>
                </a:solidFill>
                <a:effectLst/>
                <a:latin typeface="Century Gothic" panose="020B0502020202020204" pitchFamily="34" charset="0"/>
                <a:ea typeface="Calibri" panose="020F0502020204030204" pitchFamily="34" charset="0"/>
                <a:cs typeface="Myriad Pro Light"/>
              </a:rPr>
              <a:t>Choice)</a:t>
            </a:r>
          </a:p>
          <a:p>
            <a:endParaRPr lang="en-AU" sz="1600">
              <a:solidFill>
                <a:schemeClr val="bg1"/>
              </a:solidFill>
              <a:latin typeface="Century Gothic" panose="020B0502020202020204" pitchFamily="34" charset="0"/>
              <a:ea typeface="Calibri" panose="020F0502020204030204" pitchFamily="34" charset="0"/>
              <a:cs typeface="Myriad Pro Light"/>
            </a:endParaRPr>
          </a:p>
          <a:p>
            <a:r>
              <a:rPr lang="en-AU" sz="1600">
                <a:solidFill>
                  <a:schemeClr val="bg1"/>
                </a:solidFill>
                <a:latin typeface="Century Gothic" panose="020B0502020202020204" pitchFamily="34" charset="0"/>
                <a:ea typeface="Calibri" panose="020F0502020204030204" pitchFamily="34" charset="0"/>
                <a:cs typeface="Myriad Pro Light"/>
              </a:rPr>
              <a:t>Staff feel that there are not enough </a:t>
            </a:r>
            <a:r>
              <a:rPr lang="en-AU" sz="1600">
                <a:solidFill>
                  <a:schemeClr val="bg1"/>
                </a:solidFill>
                <a:effectLst/>
                <a:latin typeface="Century Gothic" panose="020B0502020202020204" pitchFamily="34" charset="0"/>
                <a:ea typeface="Calibri" panose="020F0502020204030204" pitchFamily="34" charset="0"/>
                <a:cs typeface="Myriad Pro Light"/>
              </a:rPr>
              <a:t>Opportunities for career development </a:t>
            </a:r>
            <a:r>
              <a:rPr lang="en-AU" sz="1600">
                <a:solidFill>
                  <a:schemeClr val="bg1"/>
                </a:solidFill>
                <a:latin typeface="Century Gothic" panose="020B0502020202020204" pitchFamily="34" charset="0"/>
                <a:ea typeface="Calibri" panose="020F0502020204030204" pitchFamily="34" charset="0"/>
                <a:cs typeface="Myriad Pro Light"/>
              </a:rPr>
              <a:t>at DIS. </a:t>
            </a:r>
          </a:p>
          <a:p>
            <a:endParaRPr lang="en-AU" sz="1600">
              <a:solidFill>
                <a:schemeClr val="bg1"/>
              </a:solidFill>
              <a:latin typeface="Century Gothic" panose="020B0502020202020204" pitchFamily="34" charset="0"/>
              <a:ea typeface="Calibri" panose="020F0502020204030204" pitchFamily="34" charset="0"/>
              <a:cs typeface="Myriad Pro Light"/>
            </a:endParaRPr>
          </a:p>
          <a:p>
            <a:r>
              <a:rPr lang="en-AU" sz="1600">
                <a:solidFill>
                  <a:schemeClr val="bg1"/>
                </a:solidFill>
                <a:latin typeface="Century Gothic" panose="020B0502020202020204" pitchFamily="34" charset="0"/>
                <a:ea typeface="Calibri" panose="020F0502020204030204" pitchFamily="34" charset="0"/>
                <a:cs typeface="Myriad Pro Light"/>
              </a:rPr>
              <a:t>This was DIS highest negative score (30%).</a:t>
            </a:r>
            <a:endParaRPr lang="en-AU" sz="2000" b="1">
              <a:solidFill>
                <a:schemeClr val="bg1"/>
              </a:solidFill>
              <a:effectLst/>
              <a:latin typeface="Century Gothic" panose="020B0502020202020204" pitchFamily="34" charset="0"/>
              <a:ea typeface="Calibri" panose="020F0502020204030204" pitchFamily="34" charset="0"/>
              <a:cs typeface="Myriad Pro Light"/>
            </a:endParaRPr>
          </a:p>
        </p:txBody>
      </p:sp>
      <p:pic>
        <p:nvPicPr>
          <p:cNvPr id="8" name="Picture 7">
            <a:extLst>
              <a:ext uri="{FF2B5EF4-FFF2-40B4-BE49-F238E27FC236}">
                <a16:creationId xmlns:a16="http://schemas.microsoft.com/office/drawing/2014/main" id="{148FE201-2810-4714-A7BC-A1AB0E78320A}"/>
              </a:ext>
            </a:extLst>
          </p:cNvPr>
          <p:cNvPicPr>
            <a:picLocks noChangeAspect="1"/>
          </p:cNvPicPr>
          <p:nvPr/>
        </p:nvPicPr>
        <p:blipFill>
          <a:blip r:embed="rId3"/>
          <a:stretch>
            <a:fillRect/>
          </a:stretch>
        </p:blipFill>
        <p:spPr>
          <a:xfrm>
            <a:off x="388640" y="903648"/>
            <a:ext cx="5837526" cy="2676214"/>
          </a:xfrm>
          <a:prstGeom prst="rect">
            <a:avLst/>
          </a:prstGeom>
        </p:spPr>
      </p:pic>
    </p:spTree>
    <p:extLst>
      <p:ext uri="{BB962C8B-B14F-4D97-AF65-F5344CB8AC3E}">
        <p14:creationId xmlns:p14="http://schemas.microsoft.com/office/powerpoint/2010/main" val="412325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251520" y="111560"/>
            <a:ext cx="6328848" cy="792088"/>
          </a:xfrm>
        </p:spPr>
        <p:txBody>
          <a:bodyPr/>
          <a:lstStyle/>
          <a:p>
            <a:r>
              <a:rPr lang="en-AU"/>
              <a:t>Next Steps </a:t>
            </a:r>
          </a:p>
        </p:txBody>
      </p:sp>
      <p:sp>
        <p:nvSpPr>
          <p:cNvPr id="4" name="TextBox 3">
            <a:extLst>
              <a:ext uri="{FF2B5EF4-FFF2-40B4-BE49-F238E27FC236}">
                <a16:creationId xmlns:a16="http://schemas.microsoft.com/office/drawing/2014/main" id="{19460195-A981-410C-8FA9-C4BCB9F18AB9}"/>
              </a:ext>
            </a:extLst>
          </p:cNvPr>
          <p:cNvSpPr txBox="1"/>
          <p:nvPr/>
        </p:nvSpPr>
        <p:spPr>
          <a:xfrm>
            <a:off x="1379794" y="1126284"/>
            <a:ext cx="7488832" cy="2165786"/>
          </a:xfrm>
          <a:prstGeom prst="rect">
            <a:avLst/>
          </a:prstGeom>
          <a:noFill/>
        </p:spPr>
        <p:txBody>
          <a:bodyPr wrap="square" lIns="91440" tIns="45720" rIns="91440" bIns="45720" anchor="t">
            <a:spAutoFit/>
          </a:bodyPr>
          <a:lstStyle/>
          <a:p>
            <a:pPr marL="342900" lvl="0" indent="-342900">
              <a:lnSpc>
                <a:spcPct val="107000"/>
              </a:lnSpc>
              <a:spcAft>
                <a:spcPts val="800"/>
              </a:spcAft>
              <a:buFont typeface="Symbol" panose="05050102010706020507" pitchFamily="18" charset="2"/>
              <a:buChar char=""/>
            </a:pPr>
            <a:r>
              <a:rPr lang="en-AU" sz="1600" dirty="0">
                <a:solidFill>
                  <a:schemeClr val="bg1"/>
                </a:solidFill>
                <a:effectLst/>
                <a:latin typeface="Century Gothic"/>
                <a:ea typeface="Times New Roman" panose="02020603050405020304" pitchFamily="18" charset="0"/>
              </a:rPr>
              <a:t>OCPSE IWFSA Whole of Sector Action Plan development in September</a:t>
            </a:r>
            <a:endParaRPr lang="en-AU" sz="1600" b="1" dirty="0">
              <a:solidFill>
                <a:schemeClr val="bg1"/>
              </a:solidFill>
              <a:effectLst/>
              <a:latin typeface="Century Gothic"/>
              <a:ea typeface="Times New Roman" panose="02020603050405020304" pitchFamily="18" charset="0"/>
            </a:endParaRPr>
          </a:p>
          <a:p>
            <a:pPr marL="342900" indent="-342900">
              <a:lnSpc>
                <a:spcPct val="107000"/>
              </a:lnSpc>
              <a:spcAft>
                <a:spcPts val="800"/>
              </a:spcAft>
              <a:buFont typeface="Symbol" panose="05050102010706020507" pitchFamily="18" charset="2"/>
              <a:buChar char=""/>
            </a:pPr>
            <a:r>
              <a:rPr lang="en-AU" sz="1600" dirty="0">
                <a:solidFill>
                  <a:schemeClr val="bg1"/>
                </a:solidFill>
                <a:effectLst/>
                <a:latin typeface="Century Gothic"/>
                <a:ea typeface="Times New Roman" panose="02020603050405020304" pitchFamily="18" charset="0"/>
              </a:rPr>
              <a:t>DIS IWFSA Survey 2021 Action Plan</a:t>
            </a:r>
            <a:r>
              <a:rPr lang="en-AU" sz="1600" dirty="0">
                <a:solidFill>
                  <a:schemeClr val="bg1"/>
                </a:solidFill>
                <a:latin typeface="Century Gothic"/>
                <a:ea typeface="Times New Roman" panose="02020603050405020304" pitchFamily="18" charset="0"/>
              </a:rPr>
              <a:t> </a:t>
            </a:r>
            <a:endParaRPr lang="en-AU" sz="1600" dirty="0">
              <a:solidFill>
                <a:schemeClr val="bg1"/>
              </a:solidFill>
              <a:effectLst/>
              <a:latin typeface="Century Gothic" panose="020B0502020202020204" pitchFamily="34"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AU" sz="1600" dirty="0">
                <a:solidFill>
                  <a:schemeClr val="bg1"/>
                </a:solidFill>
                <a:effectLst/>
                <a:latin typeface="Century Gothic"/>
                <a:ea typeface="Times New Roman" panose="02020603050405020304" pitchFamily="18" charset="0"/>
              </a:rPr>
              <a:t>Review the DIS People Plan to ensure IWFSA Actions are reflected</a:t>
            </a:r>
          </a:p>
          <a:p>
            <a:pPr marL="342900" lvl="0" indent="-342900">
              <a:lnSpc>
                <a:spcPct val="107000"/>
              </a:lnSpc>
              <a:spcAft>
                <a:spcPts val="800"/>
              </a:spcAft>
              <a:buFont typeface="Symbol" panose="05050102010706020507" pitchFamily="18" charset="2"/>
              <a:buChar char=""/>
            </a:pPr>
            <a:r>
              <a:rPr lang="en-AU" sz="1600" dirty="0">
                <a:solidFill>
                  <a:schemeClr val="bg1"/>
                </a:solidFill>
                <a:effectLst/>
                <a:latin typeface="Century Gothic"/>
                <a:ea typeface="Times New Roman" panose="02020603050405020304" pitchFamily="18" charset="0"/>
              </a:rPr>
              <a:t>People and Culture Committee for review and </a:t>
            </a:r>
            <a:r>
              <a:rPr lang="en-AU" sz="1600" dirty="0">
                <a:solidFill>
                  <a:schemeClr val="bg1"/>
                </a:solidFill>
                <a:latin typeface="Century Gothic"/>
                <a:ea typeface="Times New Roman" panose="02020603050405020304" pitchFamily="18" charset="0"/>
              </a:rPr>
              <a:t>endorsement</a:t>
            </a:r>
            <a:endParaRPr lang="en-AU" sz="1600" dirty="0">
              <a:solidFill>
                <a:schemeClr val="bg1"/>
              </a:solidFill>
              <a:effectLst/>
              <a:latin typeface="Century Gothic" panose="020B0502020202020204" pitchFamily="34"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AU" sz="1600" dirty="0">
              <a:solidFill>
                <a:schemeClr val="bg1"/>
              </a:solidFill>
              <a:latin typeface="Century Gothic" panose="020B0502020202020204" pitchFamily="34" charset="0"/>
              <a:ea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AU" sz="1600" dirty="0">
              <a:solidFill>
                <a:schemeClr val="bg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0633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26316" rtlCol="0" anchor="t" anchorCtr="0">
        <a:spAutoFit/>
      </a:bodyPr>
      <a:lstStyle>
        <a:defPPr>
          <a:defRPr sz="1100" b="1" dirty="0">
            <a:solidFill>
              <a:srgbClr val="FFFFFF"/>
            </a:solidFill>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90F2D2ECC526499A72592D0439BE37" ma:contentTypeVersion="4" ma:contentTypeDescription="Create a new document." ma:contentTypeScope="" ma:versionID="9d06f5a565d5414be05917aca71ba5f0">
  <xsd:schema xmlns:xsd="http://www.w3.org/2001/XMLSchema" xmlns:xs="http://www.w3.org/2001/XMLSchema" xmlns:p="http://schemas.microsoft.com/office/2006/metadata/properties" xmlns:ns2="f4b13e57-a9b1-4fa7-8e59-2470563089d2" targetNamespace="http://schemas.microsoft.com/office/2006/metadata/properties" ma:root="true" ma:fieldsID="4da922d2a35bd51353c61109c517d2e1" ns2:_="">
    <xsd:import namespace="f4b13e57-a9b1-4fa7-8e59-2470563089d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b13e57-a9b1-4fa7-8e59-2470563089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C8FA7C-EA15-4A94-9EA3-CA16E531D2C8}">
  <ds:schemaRefs>
    <ds:schemaRef ds:uri="f4b13e57-a9b1-4fa7-8e59-2470563089d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DA61AC0-D354-4ECC-B4EB-10C0189A8A1F}">
  <ds:schemaRefs>
    <ds:schemaRef ds:uri="f4b13e57-a9b1-4fa7-8e59-2470563089d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26039EB-D8C0-4FD2-9A61-2E1F3FEB36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1960</Words>
  <Application>Microsoft Office PowerPoint</Application>
  <PresentationFormat>On-screen Show (16:9)</PresentationFormat>
  <Paragraphs>219</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Century Gothic</vt:lpstr>
      <vt:lpstr>Myriad Pro Light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 PowerPoint Presentation October 2020</dc:title>
  <dc:creator>Peter Davis</dc:creator>
  <cp:keywords>powerpoint; Template; Powerpoint template</cp:keywords>
  <cp:lastModifiedBy>Sophie Chellew</cp:lastModifiedBy>
  <cp:revision>6</cp:revision>
  <dcterms:created xsi:type="dcterms:W3CDTF">2015-07-30T05:51:50Z</dcterms:created>
  <dcterms:modified xsi:type="dcterms:W3CDTF">2021-09-10T04:12:40Z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0x0101008490F2D2ECC526499A72592D0439BE37</vt:lpwstr>
  </property>
  <property fmtid="{D5CDD505-2E9C-101B-9397-08002B2CF9AE}" pid="3" name="TaxKeyword">
    <vt:lpwstr>164;#powerpoint|e554da79-e5a2-4919-ba57-7316c3175cc9;#1378;#Template|359e5f9b-573d-4507-ac07-9b1b816193c1;#1379;#Powerpoint template|545ffbd5-38ff-42c5-9123-4d3638c9e520</vt:lpwstr>
  </property>
</Properties>
</file>